
<file path=[Content_Types].xml><?xml version="1.0" encoding="utf-8"?>
<Types xmlns="http://schemas.openxmlformats.org/package/2006/content-types">
  <Default Extension="1" ContentType="image/jpeg"/>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57" r:id="rId3"/>
    <p:sldId id="258" r:id="rId4"/>
    <p:sldId id="259" r:id="rId5"/>
    <p:sldId id="260" r:id="rId6"/>
    <p:sldId id="261" r:id="rId7"/>
    <p:sldId id="262" r:id="rId8"/>
    <p:sldId id="263" r:id="rId9"/>
    <p:sldId id="271" r:id="rId10"/>
    <p:sldId id="264" r:id="rId11"/>
    <p:sldId id="265" r:id="rId12"/>
    <p:sldId id="266" r:id="rId13"/>
    <p:sldId id="267" r:id="rId14"/>
    <p:sldId id="268" r:id="rId15"/>
    <p:sldId id="269" r:id="rId16"/>
    <p:sldId id="270"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F3F"/>
    <a:srgbClr val="333333"/>
    <a:srgbClr val="F2F2F2"/>
    <a:srgbClr val="008080"/>
    <a:srgbClr val="98FF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2D3DA8-4C75-4210-8EEF-69028ACA8408}" v="425" dt="2024-07-17T08:55:54.4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118" autoAdjust="0"/>
  </p:normalViewPr>
  <p:slideViewPr>
    <p:cSldViewPr snapToGrid="0">
      <p:cViewPr>
        <p:scale>
          <a:sx n="90" d="100"/>
          <a:sy n="90" d="100"/>
        </p:scale>
        <p:origin x="398"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qas Ahmad" userId="38e768ce0083b38c" providerId="LiveId" clId="{D62D3DA8-4C75-4210-8EEF-69028ACA8408}"/>
    <pc:docChg chg="undo redo custSel addSld delSld modSld modMainMaster modShowInfo">
      <pc:chgData name="Waqas Ahmad" userId="38e768ce0083b38c" providerId="LiveId" clId="{D62D3DA8-4C75-4210-8EEF-69028ACA8408}" dt="2024-07-17T12:30:18.301" v="4224" actId="1038"/>
      <pc:docMkLst>
        <pc:docMk/>
      </pc:docMkLst>
      <pc:sldChg chg="addSp delSp modSp mod modTransition setBg delAnim modAnim">
        <pc:chgData name="Waqas Ahmad" userId="38e768ce0083b38c" providerId="LiveId" clId="{D62D3DA8-4C75-4210-8EEF-69028ACA8408}" dt="2024-07-17T08:55:54.430" v="4222"/>
        <pc:sldMkLst>
          <pc:docMk/>
          <pc:sldMk cId="3753334155" sldId="256"/>
        </pc:sldMkLst>
        <pc:spChg chg="mod">
          <ac:chgData name="Waqas Ahmad" userId="38e768ce0083b38c" providerId="LiveId" clId="{D62D3DA8-4C75-4210-8EEF-69028ACA8408}" dt="2024-06-30T17:46:49.290" v="690" actId="1076"/>
          <ac:spMkLst>
            <pc:docMk/>
            <pc:sldMk cId="3753334155" sldId="256"/>
            <ac:spMk id="2" creationId="{037AAECF-AA5C-7AC3-87FB-400FB279FDFE}"/>
          </ac:spMkLst>
        </pc:spChg>
        <pc:spChg chg="mod">
          <ac:chgData name="Waqas Ahmad" userId="38e768ce0083b38c" providerId="LiveId" clId="{D62D3DA8-4C75-4210-8EEF-69028ACA8408}" dt="2024-06-30T17:48:04.487" v="691" actId="1076"/>
          <ac:spMkLst>
            <pc:docMk/>
            <pc:sldMk cId="3753334155" sldId="256"/>
            <ac:spMk id="3" creationId="{18E4999C-8B00-416A-3E9B-69C1632E2A5B}"/>
          </ac:spMkLst>
        </pc:spChg>
        <pc:spChg chg="add del mod">
          <ac:chgData name="Waqas Ahmad" userId="38e768ce0083b38c" providerId="LiveId" clId="{D62D3DA8-4C75-4210-8EEF-69028ACA8408}" dt="2024-07-01T10:43:55.317" v="1904" actId="21"/>
          <ac:spMkLst>
            <pc:docMk/>
            <pc:sldMk cId="3753334155" sldId="256"/>
            <ac:spMk id="7" creationId="{05C85590-492E-FF4E-065F-281B19163123}"/>
          </ac:spMkLst>
        </pc:spChg>
        <pc:spChg chg="add mod">
          <ac:chgData name="Waqas Ahmad" userId="38e768ce0083b38c" providerId="LiveId" clId="{D62D3DA8-4C75-4210-8EEF-69028ACA8408}" dt="2024-06-30T11:28:48.706" v="142" actId="207"/>
          <ac:spMkLst>
            <pc:docMk/>
            <pc:sldMk cId="3753334155" sldId="256"/>
            <ac:spMk id="15" creationId="{B208B5C9-CCC1-8FDE-5CAE-893AC0DA3186}"/>
          </ac:spMkLst>
        </pc:spChg>
        <pc:picChg chg="mod">
          <ac:chgData name="Waqas Ahmad" userId="38e768ce0083b38c" providerId="LiveId" clId="{D62D3DA8-4C75-4210-8EEF-69028ACA8408}" dt="2024-06-30T11:23:02.108" v="111" actId="1076"/>
          <ac:picMkLst>
            <pc:docMk/>
            <pc:sldMk cId="3753334155" sldId="256"/>
            <ac:picMk id="5" creationId="{B4CBB430-7700-AC91-0517-2B7623D1D35D}"/>
          </ac:picMkLst>
        </pc:picChg>
        <pc:picChg chg="add del mod">
          <ac:chgData name="Waqas Ahmad" userId="38e768ce0083b38c" providerId="LiveId" clId="{D62D3DA8-4C75-4210-8EEF-69028ACA8408}" dt="2024-07-01T10:43:55.317" v="1904" actId="21"/>
          <ac:picMkLst>
            <pc:docMk/>
            <pc:sldMk cId="3753334155" sldId="256"/>
            <ac:picMk id="6" creationId="{B30375DB-16EC-9050-0CDB-60BE4BC3EB71}"/>
          </ac:picMkLst>
        </pc:picChg>
        <pc:picChg chg="add del mod">
          <ac:chgData name="Waqas Ahmad" userId="38e768ce0083b38c" providerId="LiveId" clId="{D62D3DA8-4C75-4210-8EEF-69028ACA8408}" dt="2024-06-30T11:17:41.932" v="45" actId="478"/>
          <ac:picMkLst>
            <pc:docMk/>
            <pc:sldMk cId="3753334155" sldId="256"/>
            <ac:picMk id="6" creationId="{DF21CC17-9047-2C21-5EED-0D0A40007D4E}"/>
          </ac:picMkLst>
        </pc:picChg>
        <pc:picChg chg="add del mod">
          <ac:chgData name="Waqas Ahmad" userId="38e768ce0083b38c" providerId="LiveId" clId="{D62D3DA8-4C75-4210-8EEF-69028ACA8408}" dt="2024-07-01T12:01:40.689" v="2279" actId="478"/>
          <ac:picMkLst>
            <pc:docMk/>
            <pc:sldMk cId="3753334155" sldId="256"/>
            <ac:picMk id="8" creationId="{1B652EA0-23B6-D19D-35E4-AA2B41DE4819}"/>
          </ac:picMkLst>
        </pc:picChg>
        <pc:picChg chg="add del mod">
          <ac:chgData name="Waqas Ahmad" userId="38e768ce0083b38c" providerId="LiveId" clId="{D62D3DA8-4C75-4210-8EEF-69028ACA8408}" dt="2024-06-30T11:17:37.449" v="43" actId="478"/>
          <ac:picMkLst>
            <pc:docMk/>
            <pc:sldMk cId="3753334155" sldId="256"/>
            <ac:picMk id="8" creationId="{DD8C6C2D-5CEF-CF9D-2FD0-2D44F52DCA3F}"/>
          </ac:picMkLst>
        </pc:picChg>
        <pc:picChg chg="mod">
          <ac:chgData name="Waqas Ahmad" userId="38e768ce0083b38c" providerId="LiveId" clId="{D62D3DA8-4C75-4210-8EEF-69028ACA8408}" dt="2024-06-30T11:25:37.944" v="131" actId="1076"/>
          <ac:picMkLst>
            <pc:docMk/>
            <pc:sldMk cId="3753334155" sldId="256"/>
            <ac:picMk id="9" creationId="{483465EF-5DF6-5FA3-CC1B-59D5F2BACEB4}"/>
          </ac:picMkLst>
        </pc:picChg>
        <pc:picChg chg="add del mod">
          <ac:chgData name="Waqas Ahmad" userId="38e768ce0083b38c" providerId="LiveId" clId="{D62D3DA8-4C75-4210-8EEF-69028ACA8408}" dt="2024-06-30T17:38:50.193" v="689" actId="1036"/>
          <ac:picMkLst>
            <pc:docMk/>
            <pc:sldMk cId="3753334155" sldId="256"/>
            <ac:picMk id="11" creationId="{6FAAE227-BB15-D692-6379-2634EC24F6B6}"/>
          </ac:picMkLst>
        </pc:picChg>
        <pc:picChg chg="add del mod">
          <ac:chgData name="Waqas Ahmad" userId="38e768ce0083b38c" providerId="LiveId" clId="{D62D3DA8-4C75-4210-8EEF-69028ACA8408}" dt="2024-06-30T11:17:36.783" v="42" actId="478"/>
          <ac:picMkLst>
            <pc:docMk/>
            <pc:sldMk cId="3753334155" sldId="256"/>
            <ac:picMk id="13" creationId="{6DBEA836-A82B-0D05-F2D3-9C165225D618}"/>
          </ac:picMkLst>
        </pc:picChg>
      </pc:sldChg>
      <pc:sldChg chg="addSp delSp modSp mod modTransition setBg">
        <pc:chgData name="Waqas Ahmad" userId="38e768ce0083b38c" providerId="LiveId" clId="{D62D3DA8-4C75-4210-8EEF-69028ACA8408}" dt="2024-07-17T08:20:55.020" v="4080"/>
        <pc:sldMkLst>
          <pc:docMk/>
          <pc:sldMk cId="3414056096" sldId="257"/>
        </pc:sldMkLst>
        <pc:spChg chg="del mod">
          <ac:chgData name="Waqas Ahmad" userId="38e768ce0083b38c" providerId="LiveId" clId="{D62D3DA8-4C75-4210-8EEF-69028ACA8408}" dt="2024-06-30T11:58:44.274" v="347" actId="478"/>
          <ac:spMkLst>
            <pc:docMk/>
            <pc:sldMk cId="3414056096" sldId="257"/>
            <ac:spMk id="2" creationId="{0D4A97D1-172D-5CCA-4227-E98E82F02202}"/>
          </ac:spMkLst>
        </pc:spChg>
        <pc:spChg chg="mod">
          <ac:chgData name="Waqas Ahmad" userId="38e768ce0083b38c" providerId="LiveId" clId="{D62D3DA8-4C75-4210-8EEF-69028ACA8408}" dt="2024-07-17T08:13:58.269" v="4043" actId="1076"/>
          <ac:spMkLst>
            <pc:docMk/>
            <pc:sldMk cId="3414056096" sldId="257"/>
            <ac:spMk id="3" creationId="{3FCB15DE-08DE-2AA2-9B6D-836429374E60}"/>
          </ac:spMkLst>
        </pc:spChg>
        <pc:spChg chg="add mod">
          <ac:chgData name="Waqas Ahmad" userId="38e768ce0083b38c" providerId="LiveId" clId="{D62D3DA8-4C75-4210-8EEF-69028ACA8408}" dt="2024-06-30T12:39:33.661" v="505" actId="14100"/>
          <ac:spMkLst>
            <pc:docMk/>
            <pc:sldMk cId="3414056096" sldId="257"/>
            <ac:spMk id="4" creationId="{B935A154-9CEB-798B-683A-ABDBD2430E1C}"/>
          </ac:spMkLst>
        </pc:spChg>
        <pc:spChg chg="add mod">
          <ac:chgData name="Waqas Ahmad" userId="38e768ce0083b38c" providerId="LiveId" clId="{D62D3DA8-4C75-4210-8EEF-69028ACA8408}" dt="2024-06-30T12:00:10.136" v="358" actId="1076"/>
          <ac:spMkLst>
            <pc:docMk/>
            <pc:sldMk cId="3414056096" sldId="257"/>
            <ac:spMk id="8" creationId="{03E28DA8-6505-BAEE-0E93-FD6138944DEE}"/>
          </ac:spMkLst>
        </pc:spChg>
        <pc:graphicFrameChg chg="add del mod modGraphic">
          <ac:chgData name="Waqas Ahmad" userId="38e768ce0083b38c" providerId="LiveId" clId="{D62D3DA8-4C75-4210-8EEF-69028ACA8408}" dt="2024-06-30T11:55:43.753" v="296" actId="478"/>
          <ac:graphicFrameMkLst>
            <pc:docMk/>
            <pc:sldMk cId="3414056096" sldId="257"/>
            <ac:graphicFrameMk id="5" creationId="{4FBBED88-6862-A623-9A6A-D2DB308068D6}"/>
          </ac:graphicFrameMkLst>
        </pc:graphicFrameChg>
        <pc:graphicFrameChg chg="add del mod modGraphic">
          <ac:chgData name="Waqas Ahmad" userId="38e768ce0083b38c" providerId="LiveId" clId="{D62D3DA8-4C75-4210-8EEF-69028ACA8408}" dt="2024-06-30T11:55:40.453" v="295" actId="478"/>
          <ac:graphicFrameMkLst>
            <pc:docMk/>
            <pc:sldMk cId="3414056096" sldId="257"/>
            <ac:graphicFrameMk id="6" creationId="{E71FC7E5-8471-2CBD-91E1-0B18E2096943}"/>
          </ac:graphicFrameMkLst>
        </pc:graphicFrameChg>
      </pc:sldChg>
      <pc:sldChg chg="addSp delSp modSp new mod modTransition">
        <pc:chgData name="Waqas Ahmad" userId="38e768ce0083b38c" providerId="LiveId" clId="{D62D3DA8-4C75-4210-8EEF-69028ACA8408}" dt="2024-07-17T12:30:18.301" v="4224" actId="1038"/>
        <pc:sldMkLst>
          <pc:docMk/>
          <pc:sldMk cId="3886120147" sldId="258"/>
        </pc:sldMkLst>
        <pc:spChg chg="add del mod">
          <ac:chgData name="Waqas Ahmad" userId="38e768ce0083b38c" providerId="LiveId" clId="{D62D3DA8-4C75-4210-8EEF-69028ACA8408}" dt="2024-06-30T12:37:05.468" v="502"/>
          <ac:spMkLst>
            <pc:docMk/>
            <pc:sldMk cId="3886120147" sldId="258"/>
            <ac:spMk id="2" creationId="{0A3A883D-6AD9-85AC-D4C2-A459678D343C}"/>
          </ac:spMkLst>
        </pc:spChg>
        <pc:spChg chg="add mod">
          <ac:chgData name="Waqas Ahmad" userId="38e768ce0083b38c" providerId="LiveId" clId="{D62D3DA8-4C75-4210-8EEF-69028ACA8408}" dt="2024-07-17T12:30:18.301" v="4224" actId="1038"/>
          <ac:spMkLst>
            <pc:docMk/>
            <pc:sldMk cId="3886120147" sldId="258"/>
            <ac:spMk id="3" creationId="{5003671A-ED7B-968A-18BA-CDE5E2C05B88}"/>
          </ac:spMkLst>
        </pc:spChg>
        <pc:spChg chg="add del mod">
          <ac:chgData name="Waqas Ahmad" userId="38e768ce0083b38c" providerId="LiveId" clId="{D62D3DA8-4C75-4210-8EEF-69028ACA8408}" dt="2024-06-30T14:33:52.022" v="646"/>
          <ac:spMkLst>
            <pc:docMk/>
            <pc:sldMk cId="3886120147" sldId="258"/>
            <ac:spMk id="4" creationId="{265EF817-7DDD-2A8C-C7A3-50DCBCCDA134}"/>
          </ac:spMkLst>
        </pc:spChg>
        <pc:spChg chg="add mod">
          <ac:chgData name="Waqas Ahmad" userId="38e768ce0083b38c" providerId="LiveId" clId="{D62D3DA8-4C75-4210-8EEF-69028ACA8408}" dt="2024-06-30T18:26:00.050" v="697" actId="20577"/>
          <ac:spMkLst>
            <pc:docMk/>
            <pc:sldMk cId="3886120147" sldId="258"/>
            <ac:spMk id="5" creationId="{80B50454-5BC2-F480-EB3A-02B0B90EBDFE}"/>
          </ac:spMkLst>
        </pc:spChg>
        <pc:spChg chg="add mod">
          <ac:chgData name="Waqas Ahmad" userId="38e768ce0083b38c" providerId="LiveId" clId="{D62D3DA8-4C75-4210-8EEF-69028ACA8408}" dt="2024-06-30T18:27:19.134" v="706" actId="1076"/>
          <ac:spMkLst>
            <pc:docMk/>
            <pc:sldMk cId="3886120147" sldId="258"/>
            <ac:spMk id="6" creationId="{4E67444C-9617-FF29-F742-549665662401}"/>
          </ac:spMkLst>
        </pc:spChg>
        <pc:spChg chg="add mod">
          <ac:chgData name="Waqas Ahmad" userId="38e768ce0083b38c" providerId="LiveId" clId="{D62D3DA8-4C75-4210-8EEF-69028ACA8408}" dt="2024-07-17T08:15:54.659" v="4051" actId="255"/>
          <ac:spMkLst>
            <pc:docMk/>
            <pc:sldMk cId="3886120147" sldId="258"/>
            <ac:spMk id="7" creationId="{00962F14-9E97-B504-F7B8-4F64C890F277}"/>
          </ac:spMkLst>
        </pc:spChg>
        <pc:cxnChg chg="add del mod">
          <ac:chgData name="Waqas Ahmad" userId="38e768ce0083b38c" providerId="LiveId" clId="{D62D3DA8-4C75-4210-8EEF-69028ACA8408}" dt="2024-06-30T18:31:33.133" v="827" actId="11529"/>
          <ac:cxnSpMkLst>
            <pc:docMk/>
            <pc:sldMk cId="3886120147" sldId="258"/>
            <ac:cxnSpMk id="9" creationId="{D5878530-B7DA-C150-CC07-D4BCAD9DA352}"/>
          </ac:cxnSpMkLst>
        </pc:cxnChg>
        <pc:cxnChg chg="add mod">
          <ac:chgData name="Waqas Ahmad" userId="38e768ce0083b38c" providerId="LiveId" clId="{D62D3DA8-4C75-4210-8EEF-69028ACA8408}" dt="2024-06-30T18:32:29.803" v="834" actId="1076"/>
          <ac:cxnSpMkLst>
            <pc:docMk/>
            <pc:sldMk cId="3886120147" sldId="258"/>
            <ac:cxnSpMk id="11" creationId="{7F1CEB07-8557-3C9A-46BA-F34C24464A40}"/>
          </ac:cxnSpMkLst>
        </pc:cxnChg>
        <pc:cxnChg chg="add mod">
          <ac:chgData name="Waqas Ahmad" userId="38e768ce0083b38c" providerId="LiveId" clId="{D62D3DA8-4C75-4210-8EEF-69028ACA8408}" dt="2024-06-30T18:33:25.364" v="841" actId="1076"/>
          <ac:cxnSpMkLst>
            <pc:docMk/>
            <pc:sldMk cId="3886120147" sldId="258"/>
            <ac:cxnSpMk id="12" creationId="{A2B4C7B2-DAC6-BB68-795E-AFAD84A3FB36}"/>
          </ac:cxnSpMkLst>
        </pc:cxnChg>
        <pc:cxnChg chg="add mod">
          <ac:chgData name="Waqas Ahmad" userId="38e768ce0083b38c" providerId="LiveId" clId="{D62D3DA8-4C75-4210-8EEF-69028ACA8408}" dt="2024-06-30T18:35:01.288" v="851" actId="1076"/>
          <ac:cxnSpMkLst>
            <pc:docMk/>
            <pc:sldMk cId="3886120147" sldId="258"/>
            <ac:cxnSpMk id="15" creationId="{43EDFACB-67EF-4D16-8462-77468E1A14D0}"/>
          </ac:cxnSpMkLst>
        </pc:cxnChg>
        <pc:cxnChg chg="add mod">
          <ac:chgData name="Waqas Ahmad" userId="38e768ce0083b38c" providerId="LiveId" clId="{D62D3DA8-4C75-4210-8EEF-69028ACA8408}" dt="2024-06-30T18:34:47.248" v="850" actId="1076"/>
          <ac:cxnSpMkLst>
            <pc:docMk/>
            <pc:sldMk cId="3886120147" sldId="258"/>
            <ac:cxnSpMk id="17" creationId="{F39CAC5F-F420-09FF-58F9-1FFA78E3C79F}"/>
          </ac:cxnSpMkLst>
        </pc:cxnChg>
      </pc:sldChg>
      <pc:sldChg chg="addSp delSp modSp new mod modTransition">
        <pc:chgData name="Waqas Ahmad" userId="38e768ce0083b38c" providerId="LiveId" clId="{D62D3DA8-4C75-4210-8EEF-69028ACA8408}" dt="2024-07-17T08:20:55.020" v="4080"/>
        <pc:sldMkLst>
          <pc:docMk/>
          <pc:sldMk cId="3570028556" sldId="259"/>
        </pc:sldMkLst>
        <pc:spChg chg="add del mod">
          <ac:chgData name="Waqas Ahmad" userId="38e768ce0083b38c" providerId="LiveId" clId="{D62D3DA8-4C75-4210-8EEF-69028ACA8408}" dt="2024-06-30T18:40:00.675" v="917" actId="478"/>
          <ac:spMkLst>
            <pc:docMk/>
            <pc:sldMk cId="3570028556" sldId="259"/>
            <ac:spMk id="2" creationId="{820E1A4A-3107-4176-6AFB-FB33E7013B20}"/>
          </ac:spMkLst>
        </pc:spChg>
        <pc:spChg chg="add mod">
          <ac:chgData name="Waqas Ahmad" userId="38e768ce0083b38c" providerId="LiveId" clId="{D62D3DA8-4C75-4210-8EEF-69028ACA8408}" dt="2024-06-30T19:15:42.349" v="952" actId="20577"/>
          <ac:spMkLst>
            <pc:docMk/>
            <pc:sldMk cId="3570028556" sldId="259"/>
            <ac:spMk id="3" creationId="{C752C003-EB93-668D-5E91-C24B8C44A361}"/>
          </ac:spMkLst>
        </pc:spChg>
        <pc:spChg chg="add mod">
          <ac:chgData name="Waqas Ahmad" userId="38e768ce0083b38c" providerId="LiveId" clId="{D62D3DA8-4C75-4210-8EEF-69028ACA8408}" dt="2024-06-30T19:16:40.045" v="961" actId="1076"/>
          <ac:spMkLst>
            <pc:docMk/>
            <pc:sldMk cId="3570028556" sldId="259"/>
            <ac:spMk id="5" creationId="{B489A354-E88C-661A-E449-EC683A7F4472}"/>
          </ac:spMkLst>
        </pc:spChg>
        <pc:spChg chg="add mod">
          <ac:chgData name="Waqas Ahmad" userId="38e768ce0083b38c" providerId="LiveId" clId="{D62D3DA8-4C75-4210-8EEF-69028ACA8408}" dt="2024-06-30T19:18:50.594" v="988" actId="1076"/>
          <ac:spMkLst>
            <pc:docMk/>
            <pc:sldMk cId="3570028556" sldId="259"/>
            <ac:spMk id="6" creationId="{BE0F0BC0-A870-189E-9DCE-CBE48FF54588}"/>
          </ac:spMkLst>
        </pc:spChg>
        <pc:picChg chg="add mod">
          <ac:chgData name="Waqas Ahmad" userId="38e768ce0083b38c" providerId="LiveId" clId="{D62D3DA8-4C75-4210-8EEF-69028ACA8408}" dt="2024-06-30T19:20:01.117" v="993" actId="1076"/>
          <ac:picMkLst>
            <pc:docMk/>
            <pc:sldMk cId="3570028556" sldId="259"/>
            <ac:picMk id="4" creationId="{42CCA3F1-4B08-0654-81A4-0F38DE941546}"/>
          </ac:picMkLst>
        </pc:picChg>
      </pc:sldChg>
      <pc:sldChg chg="addSp delSp modSp new mod modTransition">
        <pc:chgData name="Waqas Ahmad" userId="38e768ce0083b38c" providerId="LiveId" clId="{D62D3DA8-4C75-4210-8EEF-69028ACA8408}" dt="2024-07-17T08:20:55.020" v="4080"/>
        <pc:sldMkLst>
          <pc:docMk/>
          <pc:sldMk cId="1579536989" sldId="260"/>
        </pc:sldMkLst>
        <pc:spChg chg="add mod">
          <ac:chgData name="Waqas Ahmad" userId="38e768ce0083b38c" providerId="LiveId" clId="{D62D3DA8-4C75-4210-8EEF-69028ACA8408}" dt="2024-06-30T19:21:35.374" v="1017" actId="20577"/>
          <ac:spMkLst>
            <pc:docMk/>
            <pc:sldMk cId="1579536989" sldId="260"/>
            <ac:spMk id="2" creationId="{2847A839-5913-A1B9-7A30-DD65C17EE30B}"/>
          </ac:spMkLst>
        </pc:spChg>
        <pc:spChg chg="add mod">
          <ac:chgData name="Waqas Ahmad" userId="38e768ce0083b38c" providerId="LiveId" clId="{D62D3DA8-4C75-4210-8EEF-69028ACA8408}" dt="2024-06-30T19:35:12.867" v="1257" actId="1076"/>
          <ac:spMkLst>
            <pc:docMk/>
            <pc:sldMk cId="1579536989" sldId="260"/>
            <ac:spMk id="3" creationId="{2B231164-95C1-C8B2-28E2-4101D91EAA35}"/>
          </ac:spMkLst>
        </pc:spChg>
        <pc:spChg chg="add del">
          <ac:chgData name="Waqas Ahmad" userId="38e768ce0083b38c" providerId="LiveId" clId="{D62D3DA8-4C75-4210-8EEF-69028ACA8408}" dt="2024-06-30T19:24:36.480" v="1035" actId="478"/>
          <ac:spMkLst>
            <pc:docMk/>
            <pc:sldMk cId="1579536989" sldId="260"/>
            <ac:spMk id="4" creationId="{8A88F607-09C2-78E8-7EFD-F1F6F7F2822C}"/>
          </ac:spMkLst>
        </pc:spChg>
        <pc:spChg chg="add mod">
          <ac:chgData name="Waqas Ahmad" userId="38e768ce0083b38c" providerId="LiveId" clId="{D62D3DA8-4C75-4210-8EEF-69028ACA8408}" dt="2024-06-30T20:00:01.299" v="1820" actId="113"/>
          <ac:spMkLst>
            <pc:docMk/>
            <pc:sldMk cId="1579536989" sldId="260"/>
            <ac:spMk id="5" creationId="{B43D5831-33DE-098F-A66A-2FC7FD90A62A}"/>
          </ac:spMkLst>
        </pc:spChg>
        <pc:spChg chg="add mod">
          <ac:chgData name="Waqas Ahmad" userId="38e768ce0083b38c" providerId="LiveId" clId="{D62D3DA8-4C75-4210-8EEF-69028ACA8408}" dt="2024-06-30T19:59:56.597" v="1819" actId="113"/>
          <ac:spMkLst>
            <pc:docMk/>
            <pc:sldMk cId="1579536989" sldId="260"/>
            <ac:spMk id="6" creationId="{AB4C7DE3-A027-B835-461A-3B1A3CAA0F37}"/>
          </ac:spMkLst>
        </pc:spChg>
        <pc:spChg chg="add del">
          <ac:chgData name="Waqas Ahmad" userId="38e768ce0083b38c" providerId="LiveId" clId="{D62D3DA8-4C75-4210-8EEF-69028ACA8408}" dt="2024-06-30T19:25:30.057" v="1070" actId="478"/>
          <ac:spMkLst>
            <pc:docMk/>
            <pc:sldMk cId="1579536989" sldId="260"/>
            <ac:spMk id="7" creationId="{2D27CC41-AA0C-14EC-E3CC-72564CE5EA3E}"/>
          </ac:spMkLst>
        </pc:spChg>
        <pc:spChg chg="add mod">
          <ac:chgData name="Waqas Ahmad" userId="38e768ce0083b38c" providerId="LiveId" clId="{D62D3DA8-4C75-4210-8EEF-69028ACA8408}" dt="2024-06-30T19:41:25.227" v="1327" actId="113"/>
          <ac:spMkLst>
            <pc:docMk/>
            <pc:sldMk cId="1579536989" sldId="260"/>
            <ac:spMk id="8" creationId="{D5100EAF-0CF6-A12A-72D4-66BBBEA743A2}"/>
          </ac:spMkLst>
        </pc:spChg>
        <pc:spChg chg="add mod">
          <ac:chgData name="Waqas Ahmad" userId="38e768ce0083b38c" providerId="LiveId" clId="{D62D3DA8-4C75-4210-8EEF-69028ACA8408}" dt="2024-06-30T19:41:22.688" v="1326" actId="113"/>
          <ac:spMkLst>
            <pc:docMk/>
            <pc:sldMk cId="1579536989" sldId="260"/>
            <ac:spMk id="9" creationId="{491AA9A6-74D4-4C15-05AB-FDEB328F142E}"/>
          </ac:spMkLst>
        </pc:spChg>
        <pc:spChg chg="add del mod">
          <ac:chgData name="Waqas Ahmad" userId="38e768ce0083b38c" providerId="LiveId" clId="{D62D3DA8-4C75-4210-8EEF-69028ACA8408}" dt="2024-06-30T19:28:47.573" v="1153" actId="478"/>
          <ac:spMkLst>
            <pc:docMk/>
            <pc:sldMk cId="1579536989" sldId="260"/>
            <ac:spMk id="10" creationId="{410DA272-90D0-4E3C-5744-633AA889125C}"/>
          </ac:spMkLst>
        </pc:spChg>
        <pc:spChg chg="add del mod">
          <ac:chgData name="Waqas Ahmad" userId="38e768ce0083b38c" providerId="LiveId" clId="{D62D3DA8-4C75-4210-8EEF-69028ACA8408}" dt="2024-06-30T19:28:36.747" v="1151" actId="478"/>
          <ac:spMkLst>
            <pc:docMk/>
            <pc:sldMk cId="1579536989" sldId="260"/>
            <ac:spMk id="11" creationId="{218D83F4-CD75-D207-4D1A-518FDCEDB63E}"/>
          </ac:spMkLst>
        </pc:spChg>
        <pc:spChg chg="add mod">
          <ac:chgData name="Waqas Ahmad" userId="38e768ce0083b38c" providerId="LiveId" clId="{D62D3DA8-4C75-4210-8EEF-69028ACA8408}" dt="2024-06-30T19:41:31.427" v="1328" actId="113"/>
          <ac:spMkLst>
            <pc:docMk/>
            <pc:sldMk cId="1579536989" sldId="260"/>
            <ac:spMk id="12" creationId="{5F680828-DB5A-2145-37C9-FF19DD2E8EDF}"/>
          </ac:spMkLst>
        </pc:spChg>
        <pc:spChg chg="add mod">
          <ac:chgData name="Waqas Ahmad" userId="38e768ce0083b38c" providerId="LiveId" clId="{D62D3DA8-4C75-4210-8EEF-69028ACA8408}" dt="2024-06-30T19:41:34.427" v="1329" actId="113"/>
          <ac:spMkLst>
            <pc:docMk/>
            <pc:sldMk cId="1579536989" sldId="260"/>
            <ac:spMk id="13" creationId="{A4E1BBE9-F9F5-1895-0A67-83E50DBEA567}"/>
          </ac:spMkLst>
        </pc:spChg>
        <pc:spChg chg="add mod">
          <ac:chgData name="Waqas Ahmad" userId="38e768ce0083b38c" providerId="LiveId" clId="{D62D3DA8-4C75-4210-8EEF-69028ACA8408}" dt="2024-06-30T19:41:37.361" v="1330" actId="113"/>
          <ac:spMkLst>
            <pc:docMk/>
            <pc:sldMk cId="1579536989" sldId="260"/>
            <ac:spMk id="14" creationId="{0EE775C4-E98B-1944-236D-1F67F0162092}"/>
          </ac:spMkLst>
        </pc:spChg>
        <pc:spChg chg="add mod">
          <ac:chgData name="Waqas Ahmad" userId="38e768ce0083b38c" providerId="LiveId" clId="{D62D3DA8-4C75-4210-8EEF-69028ACA8408}" dt="2024-06-30T19:32:46.828" v="1219" actId="571"/>
          <ac:spMkLst>
            <pc:docMk/>
            <pc:sldMk cId="1579536989" sldId="260"/>
            <ac:spMk id="27" creationId="{45302AE6-B898-2AA5-8700-239B0F0BC6B3}"/>
          </ac:spMkLst>
        </pc:spChg>
        <pc:spChg chg="add mod">
          <ac:chgData name="Waqas Ahmad" userId="38e768ce0083b38c" providerId="LiveId" clId="{D62D3DA8-4C75-4210-8EEF-69028ACA8408}" dt="2024-06-30T19:32:46.828" v="1219" actId="571"/>
          <ac:spMkLst>
            <pc:docMk/>
            <pc:sldMk cId="1579536989" sldId="260"/>
            <ac:spMk id="28" creationId="{5CCD4C63-0A2C-8533-337D-B6378D2751C5}"/>
          </ac:spMkLst>
        </pc:spChg>
        <pc:spChg chg="add mod">
          <ac:chgData name="Waqas Ahmad" userId="38e768ce0083b38c" providerId="LiveId" clId="{D62D3DA8-4C75-4210-8EEF-69028ACA8408}" dt="2024-06-30T19:32:46.828" v="1219" actId="571"/>
          <ac:spMkLst>
            <pc:docMk/>
            <pc:sldMk cId="1579536989" sldId="260"/>
            <ac:spMk id="29" creationId="{B82A9110-30EA-E016-4725-D5649AC1307C}"/>
          </ac:spMkLst>
        </pc:spChg>
        <pc:spChg chg="add mod">
          <ac:chgData name="Waqas Ahmad" userId="38e768ce0083b38c" providerId="LiveId" clId="{D62D3DA8-4C75-4210-8EEF-69028ACA8408}" dt="2024-06-30T19:39:08.008" v="1293" actId="113"/>
          <ac:spMkLst>
            <pc:docMk/>
            <pc:sldMk cId="1579536989" sldId="260"/>
            <ac:spMk id="58" creationId="{076E8D7A-C162-8128-C6B9-68037278B06C}"/>
          </ac:spMkLst>
        </pc:spChg>
        <pc:spChg chg="add mod">
          <ac:chgData name="Waqas Ahmad" userId="38e768ce0083b38c" providerId="LiveId" clId="{D62D3DA8-4C75-4210-8EEF-69028ACA8408}" dt="2024-06-30T19:59:41.107" v="1817" actId="1076"/>
          <ac:spMkLst>
            <pc:docMk/>
            <pc:sldMk cId="1579536989" sldId="260"/>
            <ac:spMk id="62" creationId="{18BB27ED-0B10-1CA2-D38C-30C5C7F1423A}"/>
          </ac:spMkLst>
        </pc:spChg>
        <pc:spChg chg="add del mod">
          <ac:chgData name="Waqas Ahmad" userId="38e768ce0083b38c" providerId="LiveId" clId="{D62D3DA8-4C75-4210-8EEF-69028ACA8408}" dt="2024-06-30T19:42:32.096" v="1347" actId="478"/>
          <ac:spMkLst>
            <pc:docMk/>
            <pc:sldMk cId="1579536989" sldId="260"/>
            <ac:spMk id="63" creationId="{F2D1E89F-BBC3-C2A2-4138-2E18BD3EA678}"/>
          </ac:spMkLst>
        </pc:spChg>
        <pc:spChg chg="add mod">
          <ac:chgData name="Waqas Ahmad" userId="38e768ce0083b38c" providerId="LiveId" clId="{D62D3DA8-4C75-4210-8EEF-69028ACA8408}" dt="2024-06-30T19:59:25.118" v="1814" actId="14100"/>
          <ac:spMkLst>
            <pc:docMk/>
            <pc:sldMk cId="1579536989" sldId="260"/>
            <ac:spMk id="64" creationId="{63F350D9-8FDC-B8DF-64FF-4019540C23CE}"/>
          </ac:spMkLst>
        </pc:spChg>
        <pc:spChg chg="add del mod">
          <ac:chgData name="Waqas Ahmad" userId="38e768ce0083b38c" providerId="LiveId" clId="{D62D3DA8-4C75-4210-8EEF-69028ACA8408}" dt="2024-06-30T19:42:38.313" v="1349" actId="478"/>
          <ac:spMkLst>
            <pc:docMk/>
            <pc:sldMk cId="1579536989" sldId="260"/>
            <ac:spMk id="65" creationId="{C0A530D2-E60E-6B3A-B897-4331A1901FBB}"/>
          </ac:spMkLst>
        </pc:spChg>
        <pc:spChg chg="add mod">
          <ac:chgData name="Waqas Ahmad" userId="38e768ce0083b38c" providerId="LiveId" clId="{D62D3DA8-4C75-4210-8EEF-69028ACA8408}" dt="2024-06-30T19:52:59.326" v="1686" actId="14100"/>
          <ac:spMkLst>
            <pc:docMk/>
            <pc:sldMk cId="1579536989" sldId="260"/>
            <ac:spMk id="66" creationId="{2382CDC2-EFB2-798D-293E-D7E5A1E87343}"/>
          </ac:spMkLst>
        </pc:spChg>
        <pc:spChg chg="add mod">
          <ac:chgData name="Waqas Ahmad" userId="38e768ce0083b38c" providerId="LiveId" clId="{D62D3DA8-4C75-4210-8EEF-69028ACA8408}" dt="2024-06-30T19:50:23.674" v="1648" actId="1038"/>
          <ac:spMkLst>
            <pc:docMk/>
            <pc:sldMk cId="1579536989" sldId="260"/>
            <ac:spMk id="67" creationId="{BF386F03-7B27-423B-8FB1-F19AD5FB8D32}"/>
          </ac:spMkLst>
        </pc:spChg>
        <pc:spChg chg="add mod">
          <ac:chgData name="Waqas Ahmad" userId="38e768ce0083b38c" providerId="LiveId" clId="{D62D3DA8-4C75-4210-8EEF-69028ACA8408}" dt="2024-06-30T19:50:31.623" v="1649" actId="14100"/>
          <ac:spMkLst>
            <pc:docMk/>
            <pc:sldMk cId="1579536989" sldId="260"/>
            <ac:spMk id="68" creationId="{0C4A3F25-2D76-AA4A-73AA-F7E3CC75770E}"/>
          </ac:spMkLst>
        </pc:spChg>
        <pc:spChg chg="add mod">
          <ac:chgData name="Waqas Ahmad" userId="38e768ce0083b38c" providerId="LiveId" clId="{D62D3DA8-4C75-4210-8EEF-69028ACA8408}" dt="2024-06-30T19:50:34.861" v="1650" actId="14100"/>
          <ac:spMkLst>
            <pc:docMk/>
            <pc:sldMk cId="1579536989" sldId="260"/>
            <ac:spMk id="69" creationId="{8EBE042D-06A4-EADA-E231-4CC3AF31665D}"/>
          </ac:spMkLst>
        </pc:spChg>
        <pc:spChg chg="add mod">
          <ac:chgData name="Waqas Ahmad" userId="38e768ce0083b38c" providerId="LiveId" clId="{D62D3DA8-4C75-4210-8EEF-69028ACA8408}" dt="2024-06-30T19:53:14.382" v="1687" actId="1076"/>
          <ac:spMkLst>
            <pc:docMk/>
            <pc:sldMk cId="1579536989" sldId="260"/>
            <ac:spMk id="70" creationId="{50611923-7C58-2368-21B5-DB01D8B4ACCE}"/>
          </ac:spMkLst>
        </pc:spChg>
        <pc:spChg chg="add mod">
          <ac:chgData name="Waqas Ahmad" userId="38e768ce0083b38c" providerId="LiveId" clId="{D62D3DA8-4C75-4210-8EEF-69028ACA8408}" dt="2024-06-30T19:53:19.457" v="1688" actId="1076"/>
          <ac:spMkLst>
            <pc:docMk/>
            <pc:sldMk cId="1579536989" sldId="260"/>
            <ac:spMk id="71" creationId="{FE079400-F12D-6287-139A-3B449FBFE93D}"/>
          </ac:spMkLst>
        </pc:spChg>
        <pc:spChg chg="add mod">
          <ac:chgData name="Waqas Ahmad" userId="38e768ce0083b38c" providerId="LiveId" clId="{D62D3DA8-4C75-4210-8EEF-69028ACA8408}" dt="2024-06-30T19:53:22.383" v="1689" actId="1076"/>
          <ac:spMkLst>
            <pc:docMk/>
            <pc:sldMk cId="1579536989" sldId="260"/>
            <ac:spMk id="72" creationId="{564F4346-A963-CF21-8C3A-6365BCC6F547}"/>
          </ac:spMkLst>
        </pc:spChg>
        <pc:spChg chg="add mod">
          <ac:chgData name="Waqas Ahmad" userId="38e768ce0083b38c" providerId="LiveId" clId="{D62D3DA8-4C75-4210-8EEF-69028ACA8408}" dt="2024-06-30T19:55:02.090" v="1705" actId="1076"/>
          <ac:spMkLst>
            <pc:docMk/>
            <pc:sldMk cId="1579536989" sldId="260"/>
            <ac:spMk id="99" creationId="{EED5331C-42E4-4F0B-8783-DD76CAB0CEF3}"/>
          </ac:spMkLst>
        </pc:spChg>
        <pc:spChg chg="add mod">
          <ac:chgData name="Waqas Ahmad" userId="38e768ce0083b38c" providerId="LiveId" clId="{D62D3DA8-4C75-4210-8EEF-69028ACA8408}" dt="2024-06-30T20:00:34.868" v="1828" actId="1076"/>
          <ac:spMkLst>
            <pc:docMk/>
            <pc:sldMk cId="1579536989" sldId="260"/>
            <ac:spMk id="100" creationId="{6E3772FD-97F0-6E29-EB93-A39752E7A4C7}"/>
          </ac:spMkLst>
        </pc:spChg>
        <pc:spChg chg="add mod">
          <ac:chgData name="Waqas Ahmad" userId="38e768ce0083b38c" providerId="LiveId" clId="{D62D3DA8-4C75-4210-8EEF-69028ACA8408}" dt="2024-06-30T20:02:36.513" v="1844" actId="1076"/>
          <ac:spMkLst>
            <pc:docMk/>
            <pc:sldMk cId="1579536989" sldId="260"/>
            <ac:spMk id="101" creationId="{967E8491-8D42-F096-3CBE-867FDDB34A1D}"/>
          </ac:spMkLst>
        </pc:spChg>
        <pc:spChg chg="add mod">
          <ac:chgData name="Waqas Ahmad" userId="38e768ce0083b38c" providerId="LiveId" clId="{D62D3DA8-4C75-4210-8EEF-69028ACA8408}" dt="2024-06-30T20:00:52.836" v="1831" actId="14100"/>
          <ac:spMkLst>
            <pc:docMk/>
            <pc:sldMk cId="1579536989" sldId="260"/>
            <ac:spMk id="102" creationId="{29EAB15B-B30A-518C-3AA9-D92B9516C242}"/>
          </ac:spMkLst>
        </pc:spChg>
        <pc:spChg chg="add mod">
          <ac:chgData name="Waqas Ahmad" userId="38e768ce0083b38c" providerId="LiveId" clId="{D62D3DA8-4C75-4210-8EEF-69028ACA8408}" dt="2024-06-30T20:00:30.596" v="1827" actId="1076"/>
          <ac:spMkLst>
            <pc:docMk/>
            <pc:sldMk cId="1579536989" sldId="260"/>
            <ac:spMk id="103" creationId="{A9302C21-15B8-2B6D-1C5F-6C48DC8502E0}"/>
          </ac:spMkLst>
        </pc:spChg>
        <pc:spChg chg="add mod">
          <ac:chgData name="Waqas Ahmad" userId="38e768ce0083b38c" providerId="LiveId" clId="{D62D3DA8-4C75-4210-8EEF-69028ACA8408}" dt="2024-06-30T20:00:15.177" v="1822" actId="14100"/>
          <ac:spMkLst>
            <pc:docMk/>
            <pc:sldMk cId="1579536989" sldId="260"/>
            <ac:spMk id="104" creationId="{BDF90FCA-74A5-CEBB-407B-FBB49F5CFC47}"/>
          </ac:spMkLst>
        </pc:spChg>
        <pc:cxnChg chg="add mod">
          <ac:chgData name="Waqas Ahmad" userId="38e768ce0083b38c" providerId="LiveId" clId="{D62D3DA8-4C75-4210-8EEF-69028ACA8408}" dt="2024-06-30T19:36:11.805" v="1266" actId="14100"/>
          <ac:cxnSpMkLst>
            <pc:docMk/>
            <pc:sldMk cId="1579536989" sldId="260"/>
            <ac:cxnSpMk id="16" creationId="{65380BFA-1846-C422-D2B8-4D0FF4D7217E}"/>
          </ac:cxnSpMkLst>
        </pc:cxnChg>
        <pc:cxnChg chg="add mod">
          <ac:chgData name="Waqas Ahmad" userId="38e768ce0083b38c" providerId="LiveId" clId="{D62D3DA8-4C75-4210-8EEF-69028ACA8408}" dt="2024-06-30T19:35:26.036" v="1259" actId="1076"/>
          <ac:cxnSpMkLst>
            <pc:docMk/>
            <pc:sldMk cId="1579536989" sldId="260"/>
            <ac:cxnSpMk id="17" creationId="{15E67AA0-AE98-3381-93F2-F2999F9401BD}"/>
          </ac:cxnSpMkLst>
        </pc:cxnChg>
        <pc:cxnChg chg="add mod">
          <ac:chgData name="Waqas Ahmad" userId="38e768ce0083b38c" providerId="LiveId" clId="{D62D3DA8-4C75-4210-8EEF-69028ACA8408}" dt="2024-06-30T19:35:42.868" v="1261" actId="1076"/>
          <ac:cxnSpMkLst>
            <pc:docMk/>
            <pc:sldMk cId="1579536989" sldId="260"/>
            <ac:cxnSpMk id="20" creationId="{CF0FA532-5D2C-4545-3375-96D90072EB6D}"/>
          </ac:cxnSpMkLst>
        </pc:cxnChg>
        <pc:cxnChg chg="add mod">
          <ac:chgData name="Waqas Ahmad" userId="38e768ce0083b38c" providerId="LiveId" clId="{D62D3DA8-4C75-4210-8EEF-69028ACA8408}" dt="2024-06-30T19:35:48.510" v="1262" actId="1076"/>
          <ac:cxnSpMkLst>
            <pc:docMk/>
            <pc:sldMk cId="1579536989" sldId="260"/>
            <ac:cxnSpMk id="24" creationId="{E15D7158-6831-56DD-B6D5-DA5C17877F9D}"/>
          </ac:cxnSpMkLst>
        </pc:cxnChg>
        <pc:cxnChg chg="add mod">
          <ac:chgData name="Waqas Ahmad" userId="38e768ce0083b38c" providerId="LiveId" clId="{D62D3DA8-4C75-4210-8EEF-69028ACA8408}" dt="2024-06-30T19:35:59.497" v="1264" actId="1076"/>
          <ac:cxnSpMkLst>
            <pc:docMk/>
            <pc:sldMk cId="1579536989" sldId="260"/>
            <ac:cxnSpMk id="26" creationId="{3A7892AB-D14F-C8F6-B830-87DECAE89A58}"/>
          </ac:cxnSpMkLst>
        </pc:cxnChg>
        <pc:cxnChg chg="add mod">
          <ac:chgData name="Waqas Ahmad" userId="38e768ce0083b38c" providerId="LiveId" clId="{D62D3DA8-4C75-4210-8EEF-69028ACA8408}" dt="2024-06-30T19:36:37.597" v="1270" actId="14100"/>
          <ac:cxnSpMkLst>
            <pc:docMk/>
            <pc:sldMk cId="1579536989" sldId="260"/>
            <ac:cxnSpMk id="31" creationId="{98F89AEB-2329-72D9-B95E-F08F8C4A0F24}"/>
          </ac:cxnSpMkLst>
        </pc:cxnChg>
        <pc:cxnChg chg="add del mod">
          <ac:chgData name="Waqas Ahmad" userId="38e768ce0083b38c" providerId="LiveId" clId="{D62D3DA8-4C75-4210-8EEF-69028ACA8408}" dt="2024-06-30T19:33:43.507" v="1247" actId="11529"/>
          <ac:cxnSpMkLst>
            <pc:docMk/>
            <pc:sldMk cId="1579536989" sldId="260"/>
            <ac:cxnSpMk id="33" creationId="{A8A408CF-998D-EEAE-E1C1-A47BFA3A6B21}"/>
          </ac:cxnSpMkLst>
        </pc:cxnChg>
        <pc:cxnChg chg="add mod">
          <ac:chgData name="Waqas Ahmad" userId="38e768ce0083b38c" providerId="LiveId" clId="{D62D3DA8-4C75-4210-8EEF-69028ACA8408}" dt="2024-06-30T19:39:56.884" v="1296" actId="14100"/>
          <ac:cxnSpMkLst>
            <pc:docMk/>
            <pc:sldMk cId="1579536989" sldId="260"/>
            <ac:cxnSpMk id="35" creationId="{EC7BD276-99F1-F5E0-D8D3-597CAFBCBB12}"/>
          </ac:cxnSpMkLst>
        </pc:cxnChg>
        <pc:cxnChg chg="add del mod">
          <ac:chgData name="Waqas Ahmad" userId="38e768ce0083b38c" providerId="LiveId" clId="{D62D3DA8-4C75-4210-8EEF-69028ACA8408}" dt="2024-06-30T19:34:08.497" v="1251" actId="11529"/>
          <ac:cxnSpMkLst>
            <pc:docMk/>
            <pc:sldMk cId="1579536989" sldId="260"/>
            <ac:cxnSpMk id="38" creationId="{10F7B4C5-7B40-36ED-0EB9-BC37D90BCFC3}"/>
          </ac:cxnSpMkLst>
        </pc:cxnChg>
        <pc:cxnChg chg="add mod">
          <ac:chgData name="Waqas Ahmad" userId="38e768ce0083b38c" providerId="LiveId" clId="{D62D3DA8-4C75-4210-8EEF-69028ACA8408}" dt="2024-06-30T19:40:00.097" v="1297" actId="14100"/>
          <ac:cxnSpMkLst>
            <pc:docMk/>
            <pc:sldMk cId="1579536989" sldId="260"/>
            <ac:cxnSpMk id="40" creationId="{87D8BCA0-6E89-94C0-78BD-841C480AF12D}"/>
          </ac:cxnSpMkLst>
        </pc:cxnChg>
        <pc:cxnChg chg="add mod">
          <ac:chgData name="Waqas Ahmad" userId="38e768ce0083b38c" providerId="LiveId" clId="{D62D3DA8-4C75-4210-8EEF-69028ACA8408}" dt="2024-06-30T19:40:03.629" v="1298" actId="14100"/>
          <ac:cxnSpMkLst>
            <pc:docMk/>
            <pc:sldMk cId="1579536989" sldId="260"/>
            <ac:cxnSpMk id="42" creationId="{E92CBF90-ADA6-7A1B-08FB-C36219569114}"/>
          </ac:cxnSpMkLst>
        </pc:cxnChg>
        <pc:cxnChg chg="add mod">
          <ac:chgData name="Waqas Ahmad" userId="38e768ce0083b38c" providerId="LiveId" clId="{D62D3DA8-4C75-4210-8EEF-69028ACA8408}" dt="2024-06-30T19:59:49.517" v="1818" actId="14100"/>
          <ac:cxnSpMkLst>
            <pc:docMk/>
            <pc:sldMk cId="1579536989" sldId="260"/>
            <ac:cxnSpMk id="74" creationId="{5E06E89B-9D7C-6858-0145-D957E5833040}"/>
          </ac:cxnSpMkLst>
        </pc:cxnChg>
        <pc:cxnChg chg="add mod">
          <ac:chgData name="Waqas Ahmad" userId="38e768ce0083b38c" providerId="LiveId" clId="{D62D3DA8-4C75-4210-8EEF-69028ACA8408}" dt="2024-06-30T19:52:59.326" v="1686" actId="14100"/>
          <ac:cxnSpMkLst>
            <pc:docMk/>
            <pc:sldMk cId="1579536989" sldId="260"/>
            <ac:cxnSpMk id="78" creationId="{5EE090FF-BFCA-EB63-4A67-3B957D2C6ED3}"/>
          </ac:cxnSpMkLst>
        </pc:cxnChg>
        <pc:cxnChg chg="add mod">
          <ac:chgData name="Waqas Ahmad" userId="38e768ce0083b38c" providerId="LiveId" clId="{D62D3DA8-4C75-4210-8EEF-69028ACA8408}" dt="2024-06-30T19:52:06.188" v="1659" actId="14100"/>
          <ac:cxnSpMkLst>
            <pc:docMk/>
            <pc:sldMk cId="1579536989" sldId="260"/>
            <ac:cxnSpMk id="80" creationId="{877E1946-0183-136F-48A6-B489B7A7C2F6}"/>
          </ac:cxnSpMkLst>
        </pc:cxnChg>
        <pc:cxnChg chg="add mod">
          <ac:chgData name="Waqas Ahmad" userId="38e768ce0083b38c" providerId="LiveId" clId="{D62D3DA8-4C75-4210-8EEF-69028ACA8408}" dt="2024-06-30T19:52:00.711" v="1658" actId="14100"/>
          <ac:cxnSpMkLst>
            <pc:docMk/>
            <pc:sldMk cId="1579536989" sldId="260"/>
            <ac:cxnSpMk id="82" creationId="{1230B42E-73F2-5C88-8070-77F6599714D9}"/>
          </ac:cxnSpMkLst>
        </pc:cxnChg>
        <pc:cxnChg chg="add mod">
          <ac:chgData name="Waqas Ahmad" userId="38e768ce0083b38c" providerId="LiveId" clId="{D62D3DA8-4C75-4210-8EEF-69028ACA8408}" dt="2024-06-30T19:52:30.651" v="1663" actId="14100"/>
          <ac:cxnSpMkLst>
            <pc:docMk/>
            <pc:sldMk cId="1579536989" sldId="260"/>
            <ac:cxnSpMk id="86" creationId="{DD82CE5B-5F00-BF07-E934-93C91BB35C56}"/>
          </ac:cxnSpMkLst>
        </pc:cxnChg>
        <pc:cxnChg chg="add mod">
          <ac:chgData name="Waqas Ahmad" userId="38e768ce0083b38c" providerId="LiveId" clId="{D62D3DA8-4C75-4210-8EEF-69028ACA8408}" dt="2024-06-30T19:59:25.118" v="1814" actId="14100"/>
          <ac:cxnSpMkLst>
            <pc:docMk/>
            <pc:sldMk cId="1579536989" sldId="260"/>
            <ac:cxnSpMk id="92" creationId="{3A8634D6-8513-EC16-2050-E1DB25A3C85C}"/>
          </ac:cxnSpMkLst>
        </pc:cxnChg>
        <pc:cxnChg chg="add">
          <ac:chgData name="Waqas Ahmad" userId="38e768ce0083b38c" providerId="LiveId" clId="{D62D3DA8-4C75-4210-8EEF-69028ACA8408}" dt="2024-06-30T19:53:43.417" v="1692" actId="11529"/>
          <ac:cxnSpMkLst>
            <pc:docMk/>
            <pc:sldMk cId="1579536989" sldId="260"/>
            <ac:cxnSpMk id="94" creationId="{9C1C6B1D-363F-2982-57FF-0E7DD38AA9B4}"/>
          </ac:cxnSpMkLst>
        </pc:cxnChg>
        <pc:cxnChg chg="add">
          <ac:chgData name="Waqas Ahmad" userId="38e768ce0083b38c" providerId="LiveId" clId="{D62D3DA8-4C75-4210-8EEF-69028ACA8408}" dt="2024-06-30T19:53:49.747" v="1693" actId="11529"/>
          <ac:cxnSpMkLst>
            <pc:docMk/>
            <pc:sldMk cId="1579536989" sldId="260"/>
            <ac:cxnSpMk id="96" creationId="{E8DD6ABA-86B8-70FA-8195-0BFFE58D47C6}"/>
          </ac:cxnSpMkLst>
        </pc:cxnChg>
        <pc:cxnChg chg="add">
          <ac:chgData name="Waqas Ahmad" userId="38e768ce0083b38c" providerId="LiveId" clId="{D62D3DA8-4C75-4210-8EEF-69028ACA8408}" dt="2024-06-30T19:53:55.689" v="1694" actId="11529"/>
          <ac:cxnSpMkLst>
            <pc:docMk/>
            <pc:sldMk cId="1579536989" sldId="260"/>
            <ac:cxnSpMk id="98" creationId="{0FE3CF64-5A86-366A-F67E-31540254597C}"/>
          </ac:cxnSpMkLst>
        </pc:cxnChg>
        <pc:cxnChg chg="add del mod">
          <ac:chgData name="Waqas Ahmad" userId="38e768ce0083b38c" providerId="LiveId" clId="{D62D3DA8-4C75-4210-8EEF-69028ACA8408}" dt="2024-06-30T20:01:14.499" v="1833" actId="478"/>
          <ac:cxnSpMkLst>
            <pc:docMk/>
            <pc:sldMk cId="1579536989" sldId="260"/>
            <ac:cxnSpMk id="108" creationId="{379FCD98-C036-EA0E-4800-4DE3B73896D2}"/>
          </ac:cxnSpMkLst>
        </pc:cxnChg>
        <pc:cxnChg chg="add">
          <ac:chgData name="Waqas Ahmad" userId="38e768ce0083b38c" providerId="LiveId" clId="{D62D3DA8-4C75-4210-8EEF-69028ACA8408}" dt="2024-06-30T20:01:21.348" v="1834" actId="11529"/>
          <ac:cxnSpMkLst>
            <pc:docMk/>
            <pc:sldMk cId="1579536989" sldId="260"/>
            <ac:cxnSpMk id="110" creationId="{A4A3C600-23BF-DBB2-D21A-68B001B7020B}"/>
          </ac:cxnSpMkLst>
        </pc:cxnChg>
        <pc:cxnChg chg="add">
          <ac:chgData name="Waqas Ahmad" userId="38e768ce0083b38c" providerId="LiveId" clId="{D62D3DA8-4C75-4210-8EEF-69028ACA8408}" dt="2024-06-30T20:01:34.758" v="1835" actId="11529"/>
          <ac:cxnSpMkLst>
            <pc:docMk/>
            <pc:sldMk cId="1579536989" sldId="260"/>
            <ac:cxnSpMk id="112" creationId="{EBA0C078-90F2-CCAC-C0FF-223E650F91F2}"/>
          </ac:cxnSpMkLst>
        </pc:cxnChg>
        <pc:cxnChg chg="add del mod">
          <ac:chgData name="Waqas Ahmad" userId="38e768ce0083b38c" providerId="LiveId" clId="{D62D3DA8-4C75-4210-8EEF-69028ACA8408}" dt="2024-06-30T20:01:48.659" v="1837" actId="478"/>
          <ac:cxnSpMkLst>
            <pc:docMk/>
            <pc:sldMk cId="1579536989" sldId="260"/>
            <ac:cxnSpMk id="114" creationId="{A03A9D9A-3B61-B72B-5A69-D0C8B6037752}"/>
          </ac:cxnSpMkLst>
        </pc:cxnChg>
        <pc:cxnChg chg="add mod">
          <ac:chgData name="Waqas Ahmad" userId="38e768ce0083b38c" providerId="LiveId" clId="{D62D3DA8-4C75-4210-8EEF-69028ACA8408}" dt="2024-06-30T20:02:02.128" v="1839" actId="14100"/>
          <ac:cxnSpMkLst>
            <pc:docMk/>
            <pc:sldMk cId="1579536989" sldId="260"/>
            <ac:cxnSpMk id="116" creationId="{C4833C15-F1BE-C643-56A2-18F0D4606E86}"/>
          </ac:cxnSpMkLst>
        </pc:cxnChg>
        <pc:cxnChg chg="add mod">
          <ac:chgData name="Waqas Ahmad" userId="38e768ce0083b38c" providerId="LiveId" clId="{D62D3DA8-4C75-4210-8EEF-69028ACA8408}" dt="2024-06-30T20:02:36.513" v="1844" actId="1076"/>
          <ac:cxnSpMkLst>
            <pc:docMk/>
            <pc:sldMk cId="1579536989" sldId="260"/>
            <ac:cxnSpMk id="119" creationId="{60C70E02-31D2-7790-B92C-BBE177E03842}"/>
          </ac:cxnSpMkLst>
        </pc:cxnChg>
        <pc:cxnChg chg="add">
          <ac:chgData name="Waqas Ahmad" userId="38e768ce0083b38c" providerId="LiveId" clId="{D62D3DA8-4C75-4210-8EEF-69028ACA8408}" dt="2024-06-30T20:02:18.057" v="1841" actId="11529"/>
          <ac:cxnSpMkLst>
            <pc:docMk/>
            <pc:sldMk cId="1579536989" sldId="260"/>
            <ac:cxnSpMk id="121" creationId="{B5102853-EE48-D2F5-880D-89CF9C82F410}"/>
          </ac:cxnSpMkLst>
        </pc:cxnChg>
        <pc:cxnChg chg="add">
          <ac:chgData name="Waqas Ahmad" userId="38e768ce0083b38c" providerId="LiveId" clId="{D62D3DA8-4C75-4210-8EEF-69028ACA8408}" dt="2024-06-30T20:02:23.170" v="1842" actId="11529"/>
          <ac:cxnSpMkLst>
            <pc:docMk/>
            <pc:sldMk cId="1579536989" sldId="260"/>
            <ac:cxnSpMk id="123" creationId="{14E07B09-4954-314A-90DF-1A7CF973A23D}"/>
          </ac:cxnSpMkLst>
        </pc:cxnChg>
        <pc:cxnChg chg="add mod">
          <ac:chgData name="Waqas Ahmad" userId="38e768ce0083b38c" providerId="LiveId" clId="{D62D3DA8-4C75-4210-8EEF-69028ACA8408}" dt="2024-06-30T20:02:50.008" v="1848" actId="14100"/>
          <ac:cxnSpMkLst>
            <pc:docMk/>
            <pc:sldMk cId="1579536989" sldId="260"/>
            <ac:cxnSpMk id="125" creationId="{09517871-8355-D07A-D579-63523695F715}"/>
          </ac:cxnSpMkLst>
        </pc:cxnChg>
        <pc:cxnChg chg="add">
          <ac:chgData name="Waqas Ahmad" userId="38e768ce0083b38c" providerId="LiveId" clId="{D62D3DA8-4C75-4210-8EEF-69028ACA8408}" dt="2024-06-30T20:02:58.211" v="1849" actId="11529"/>
          <ac:cxnSpMkLst>
            <pc:docMk/>
            <pc:sldMk cId="1579536989" sldId="260"/>
            <ac:cxnSpMk id="132" creationId="{F23B8CD6-9A50-0170-C05D-473DD3C8C7D0}"/>
          </ac:cxnSpMkLst>
        </pc:cxnChg>
        <pc:cxnChg chg="add">
          <ac:chgData name="Waqas Ahmad" userId="38e768ce0083b38c" providerId="LiveId" clId="{D62D3DA8-4C75-4210-8EEF-69028ACA8408}" dt="2024-06-30T20:03:03.835" v="1850" actId="11529"/>
          <ac:cxnSpMkLst>
            <pc:docMk/>
            <pc:sldMk cId="1579536989" sldId="260"/>
            <ac:cxnSpMk id="134" creationId="{01C2FD18-C173-0039-E614-5AEED43CC28D}"/>
          </ac:cxnSpMkLst>
        </pc:cxnChg>
      </pc:sldChg>
      <pc:sldChg chg="addSp delSp modSp new mod modTransition">
        <pc:chgData name="Waqas Ahmad" userId="38e768ce0083b38c" providerId="LiveId" clId="{D62D3DA8-4C75-4210-8EEF-69028ACA8408}" dt="2024-07-17T08:20:55.020" v="4080"/>
        <pc:sldMkLst>
          <pc:docMk/>
          <pc:sldMk cId="3741182345" sldId="261"/>
        </pc:sldMkLst>
        <pc:spChg chg="add del mod">
          <ac:chgData name="Waqas Ahmad" userId="38e768ce0083b38c" providerId="LiveId" clId="{D62D3DA8-4C75-4210-8EEF-69028ACA8408}" dt="2024-07-01T10:22:44.925" v="1857"/>
          <ac:spMkLst>
            <pc:docMk/>
            <pc:sldMk cId="3741182345" sldId="261"/>
            <ac:spMk id="3" creationId="{2C35097B-D37A-B5DE-A2AF-5C76E3137E1C}"/>
          </ac:spMkLst>
        </pc:spChg>
        <pc:spChg chg="add mod">
          <ac:chgData name="Waqas Ahmad" userId="38e768ce0083b38c" providerId="LiveId" clId="{D62D3DA8-4C75-4210-8EEF-69028ACA8408}" dt="2024-07-01T10:41:22.866" v="1901" actId="113"/>
          <ac:spMkLst>
            <pc:docMk/>
            <pc:sldMk cId="3741182345" sldId="261"/>
            <ac:spMk id="4" creationId="{28C17DCB-9C4D-E74B-F0EA-782978B3DDD0}"/>
          </ac:spMkLst>
        </pc:spChg>
        <pc:spChg chg="add mod">
          <ac:chgData name="Waqas Ahmad" userId="38e768ce0083b38c" providerId="LiveId" clId="{D62D3DA8-4C75-4210-8EEF-69028ACA8408}" dt="2024-07-01T10:38:10.141" v="1882" actId="113"/>
          <ac:spMkLst>
            <pc:docMk/>
            <pc:sldMk cId="3741182345" sldId="261"/>
            <ac:spMk id="7" creationId="{0401EA20-6B12-2144-542A-9FC36DB78D14}"/>
          </ac:spMkLst>
        </pc:spChg>
        <pc:spChg chg="add del mod">
          <ac:chgData name="Waqas Ahmad" userId="38e768ce0083b38c" providerId="LiveId" clId="{D62D3DA8-4C75-4210-8EEF-69028ACA8408}" dt="2024-07-01T10:37:16.232" v="1876" actId="478"/>
          <ac:spMkLst>
            <pc:docMk/>
            <pc:sldMk cId="3741182345" sldId="261"/>
            <ac:spMk id="8" creationId="{D885336F-3492-F20A-1D81-8D11D58E858A}"/>
          </ac:spMkLst>
        </pc:spChg>
        <pc:picChg chg="add del mod">
          <ac:chgData name="Waqas Ahmad" userId="38e768ce0083b38c" providerId="LiveId" clId="{D62D3DA8-4C75-4210-8EEF-69028ACA8408}" dt="2024-07-01T18:39:14.176" v="2468" actId="478"/>
          <ac:picMkLst>
            <pc:docMk/>
            <pc:sldMk cId="3741182345" sldId="261"/>
            <ac:picMk id="3" creationId="{F1E6815A-5D00-62EC-0101-EF44721143FC}"/>
          </ac:picMkLst>
        </pc:picChg>
        <pc:picChg chg="add mod">
          <ac:chgData name="Waqas Ahmad" userId="38e768ce0083b38c" providerId="LiveId" clId="{D62D3DA8-4C75-4210-8EEF-69028ACA8408}" dt="2024-07-01T10:32:39.059" v="1872" actId="1076"/>
          <ac:picMkLst>
            <pc:docMk/>
            <pc:sldMk cId="3741182345" sldId="261"/>
            <ac:picMk id="6" creationId="{00F4B94A-38AC-8B81-33D3-626EFDAC90F7}"/>
          </ac:picMkLst>
        </pc:picChg>
      </pc:sldChg>
      <pc:sldChg chg="addSp delSp modSp new mod modTransition">
        <pc:chgData name="Waqas Ahmad" userId="38e768ce0083b38c" providerId="LiveId" clId="{D62D3DA8-4C75-4210-8EEF-69028ACA8408}" dt="2024-07-17T08:20:55.020" v="4080"/>
        <pc:sldMkLst>
          <pc:docMk/>
          <pc:sldMk cId="1393842043" sldId="262"/>
        </pc:sldMkLst>
        <pc:spChg chg="add mod">
          <ac:chgData name="Waqas Ahmad" userId="38e768ce0083b38c" providerId="LiveId" clId="{D62D3DA8-4C75-4210-8EEF-69028ACA8408}" dt="2024-07-01T10:41:15.605" v="1900" actId="113"/>
          <ac:spMkLst>
            <pc:docMk/>
            <pc:sldMk cId="1393842043" sldId="262"/>
            <ac:spMk id="2" creationId="{30916078-0587-C39A-F127-87736802C604}"/>
          </ac:spMkLst>
        </pc:spChg>
        <pc:spChg chg="add mod">
          <ac:chgData name="Waqas Ahmad" userId="38e768ce0083b38c" providerId="LiveId" clId="{D62D3DA8-4C75-4210-8EEF-69028ACA8408}" dt="2024-07-01T10:44:52.227" v="1913" actId="1076"/>
          <ac:spMkLst>
            <pc:docMk/>
            <pc:sldMk cId="1393842043" sldId="262"/>
            <ac:spMk id="7" creationId="{05C85590-492E-FF4E-065F-281B19163123}"/>
          </ac:spMkLst>
        </pc:spChg>
        <pc:spChg chg="add del mod">
          <ac:chgData name="Waqas Ahmad" userId="38e768ce0083b38c" providerId="LiveId" clId="{D62D3DA8-4C75-4210-8EEF-69028ACA8408}" dt="2024-07-01T10:47:06.890" v="1926" actId="478"/>
          <ac:spMkLst>
            <pc:docMk/>
            <pc:sldMk cId="1393842043" sldId="262"/>
            <ac:spMk id="11" creationId="{EEE4962F-78F2-DDC5-362B-D3B8C71C1A19}"/>
          </ac:spMkLst>
        </pc:spChg>
        <pc:spChg chg="add del mod">
          <ac:chgData name="Waqas Ahmad" userId="38e768ce0083b38c" providerId="LiveId" clId="{D62D3DA8-4C75-4210-8EEF-69028ACA8408}" dt="2024-07-01T10:47:06.890" v="1926" actId="478"/>
          <ac:spMkLst>
            <pc:docMk/>
            <pc:sldMk cId="1393842043" sldId="262"/>
            <ac:spMk id="14" creationId="{85866CBC-25A9-4DEC-9E0F-3B7861F9AF02}"/>
          </ac:spMkLst>
        </pc:spChg>
        <pc:spChg chg="add del mod">
          <ac:chgData name="Waqas Ahmad" userId="38e768ce0083b38c" providerId="LiveId" clId="{D62D3DA8-4C75-4210-8EEF-69028ACA8408}" dt="2024-07-01T10:49:22.228" v="1994"/>
          <ac:spMkLst>
            <pc:docMk/>
            <pc:sldMk cId="1393842043" sldId="262"/>
            <ac:spMk id="19" creationId="{73867CB9-4607-0CB0-8B48-159AD7A3A095}"/>
          </ac:spMkLst>
        </pc:spChg>
        <pc:spChg chg="add del mod">
          <ac:chgData name="Waqas Ahmad" userId="38e768ce0083b38c" providerId="LiveId" clId="{D62D3DA8-4C75-4210-8EEF-69028ACA8408}" dt="2024-07-01T10:53:38.768" v="2008"/>
          <ac:spMkLst>
            <pc:docMk/>
            <pc:sldMk cId="1393842043" sldId="262"/>
            <ac:spMk id="23" creationId="{8652BC14-083F-256C-57BD-B9BACE89A55A}"/>
          </ac:spMkLst>
        </pc:spChg>
        <pc:spChg chg="add mod">
          <ac:chgData name="Waqas Ahmad" userId="38e768ce0083b38c" providerId="LiveId" clId="{D62D3DA8-4C75-4210-8EEF-69028ACA8408}" dt="2024-07-01T10:54:13.667" v="2017" actId="1076"/>
          <ac:spMkLst>
            <pc:docMk/>
            <pc:sldMk cId="1393842043" sldId="262"/>
            <ac:spMk id="24" creationId="{FF0DBBF2-5CDC-634C-2EDE-196C62216C9C}"/>
          </ac:spMkLst>
        </pc:spChg>
        <pc:picChg chg="add mod">
          <ac:chgData name="Waqas Ahmad" userId="38e768ce0083b38c" providerId="LiveId" clId="{D62D3DA8-4C75-4210-8EEF-69028ACA8408}" dt="2024-07-01T10:42:17.209" v="1902" actId="931"/>
          <ac:picMkLst>
            <pc:docMk/>
            <pc:sldMk cId="1393842043" sldId="262"/>
            <ac:picMk id="4" creationId="{7A7387BD-2187-D7AD-9851-BB26363E45DE}"/>
          </ac:picMkLst>
        </pc:picChg>
        <pc:picChg chg="add mod">
          <ac:chgData name="Waqas Ahmad" userId="38e768ce0083b38c" providerId="LiveId" clId="{D62D3DA8-4C75-4210-8EEF-69028ACA8408}" dt="2024-07-01T10:54:27.635" v="2020" actId="1076"/>
          <ac:picMkLst>
            <pc:docMk/>
            <pc:sldMk cId="1393842043" sldId="262"/>
            <ac:picMk id="6" creationId="{B30375DB-16EC-9050-0CDB-60BE4BC3EB71}"/>
          </ac:picMkLst>
        </pc:picChg>
        <pc:picChg chg="add del mod">
          <ac:chgData name="Waqas Ahmad" userId="38e768ce0083b38c" providerId="LiveId" clId="{D62D3DA8-4C75-4210-8EEF-69028ACA8408}" dt="2024-07-01T10:47:06.890" v="1926" actId="478"/>
          <ac:picMkLst>
            <pc:docMk/>
            <pc:sldMk cId="1393842043" sldId="262"/>
            <ac:picMk id="8" creationId="{D313C9CC-29A6-AF3B-C826-618A03EF84DE}"/>
          </ac:picMkLst>
        </pc:picChg>
        <pc:picChg chg="add del mod">
          <ac:chgData name="Waqas Ahmad" userId="38e768ce0083b38c" providerId="LiveId" clId="{D62D3DA8-4C75-4210-8EEF-69028ACA8408}" dt="2024-07-01T10:47:06.890" v="1926" actId="478"/>
          <ac:picMkLst>
            <pc:docMk/>
            <pc:sldMk cId="1393842043" sldId="262"/>
            <ac:picMk id="10" creationId="{A434EC28-09A6-8420-20FB-650FD37D5074}"/>
          </ac:picMkLst>
        </pc:picChg>
        <pc:picChg chg="add del mod">
          <ac:chgData name="Waqas Ahmad" userId="38e768ce0083b38c" providerId="LiveId" clId="{D62D3DA8-4C75-4210-8EEF-69028ACA8408}" dt="2024-07-01T10:47:06.890" v="1926" actId="478"/>
          <ac:picMkLst>
            <pc:docMk/>
            <pc:sldMk cId="1393842043" sldId="262"/>
            <ac:picMk id="13" creationId="{0A1DE96D-4540-D309-BEC2-26DAE7DCF27B}"/>
          </ac:picMkLst>
        </pc:picChg>
        <pc:picChg chg="add mod">
          <ac:chgData name="Waqas Ahmad" userId="38e768ce0083b38c" providerId="LiveId" clId="{D62D3DA8-4C75-4210-8EEF-69028ACA8408}" dt="2024-07-01T10:54:17.968" v="2018" actId="1076"/>
          <ac:picMkLst>
            <pc:docMk/>
            <pc:sldMk cId="1393842043" sldId="262"/>
            <ac:picMk id="16" creationId="{93ED8DCA-0D11-F0C7-CDF0-0CDB8F8FC0B2}"/>
          </ac:picMkLst>
        </pc:picChg>
        <pc:picChg chg="add mod">
          <ac:chgData name="Waqas Ahmad" userId="38e768ce0083b38c" providerId="LiveId" clId="{D62D3DA8-4C75-4210-8EEF-69028ACA8408}" dt="2024-07-01T10:54:23.067" v="2019" actId="1076"/>
          <ac:picMkLst>
            <pc:docMk/>
            <pc:sldMk cId="1393842043" sldId="262"/>
            <ac:picMk id="18" creationId="{97B55D66-D339-0C2D-0447-D719FC66060B}"/>
          </ac:picMkLst>
        </pc:picChg>
        <pc:picChg chg="add mod">
          <ac:chgData name="Waqas Ahmad" userId="38e768ce0083b38c" providerId="LiveId" clId="{D62D3DA8-4C75-4210-8EEF-69028ACA8408}" dt="2024-07-01T10:54:31.928" v="2021" actId="1076"/>
          <ac:picMkLst>
            <pc:docMk/>
            <pc:sldMk cId="1393842043" sldId="262"/>
            <ac:picMk id="21" creationId="{7108892B-31B0-87E6-1BCC-BF514C0DEB8E}"/>
          </ac:picMkLst>
        </pc:picChg>
      </pc:sldChg>
      <pc:sldChg chg="addSp delSp modSp new mod modTransition">
        <pc:chgData name="Waqas Ahmad" userId="38e768ce0083b38c" providerId="LiveId" clId="{D62D3DA8-4C75-4210-8EEF-69028ACA8408}" dt="2024-07-17T08:20:55.020" v="4080"/>
        <pc:sldMkLst>
          <pc:docMk/>
          <pc:sldMk cId="2701208058" sldId="263"/>
        </pc:sldMkLst>
        <pc:spChg chg="add mod">
          <ac:chgData name="Waqas Ahmad" userId="38e768ce0083b38c" providerId="LiveId" clId="{D62D3DA8-4C75-4210-8EEF-69028ACA8408}" dt="2024-07-01T10:59:40.478" v="2051" actId="20577"/>
          <ac:spMkLst>
            <pc:docMk/>
            <pc:sldMk cId="2701208058" sldId="263"/>
            <ac:spMk id="2" creationId="{8ED37B88-B96E-7A6E-DD17-7721B7A96BC2}"/>
          </ac:spMkLst>
        </pc:spChg>
        <pc:spChg chg="add mod">
          <ac:chgData name="Waqas Ahmad" userId="38e768ce0083b38c" providerId="LiveId" clId="{D62D3DA8-4C75-4210-8EEF-69028ACA8408}" dt="2024-07-01T11:08:23.778" v="2133" actId="1076"/>
          <ac:spMkLst>
            <pc:docMk/>
            <pc:sldMk cId="2701208058" sldId="263"/>
            <ac:spMk id="5" creationId="{2738844B-D786-439D-05CD-F061F2E21864}"/>
          </ac:spMkLst>
        </pc:spChg>
        <pc:spChg chg="add mod">
          <ac:chgData name="Waqas Ahmad" userId="38e768ce0083b38c" providerId="LiveId" clId="{D62D3DA8-4C75-4210-8EEF-69028ACA8408}" dt="2024-07-01T11:08:17.985" v="2132" actId="1076"/>
          <ac:spMkLst>
            <pc:docMk/>
            <pc:sldMk cId="2701208058" sldId="263"/>
            <ac:spMk id="8" creationId="{4531DFC0-074C-655A-BE93-B159D5A22C22}"/>
          </ac:spMkLst>
        </pc:spChg>
        <pc:picChg chg="add mod">
          <ac:chgData name="Waqas Ahmad" userId="38e768ce0083b38c" providerId="LiveId" clId="{D62D3DA8-4C75-4210-8EEF-69028ACA8408}" dt="2024-07-01T11:08:34.318" v="2135" actId="14100"/>
          <ac:picMkLst>
            <pc:docMk/>
            <pc:sldMk cId="2701208058" sldId="263"/>
            <ac:picMk id="7" creationId="{D72E1056-CB12-DC21-918C-BC2E31C9B334}"/>
          </ac:picMkLst>
        </pc:picChg>
        <pc:picChg chg="add del mod">
          <ac:chgData name="Waqas Ahmad" userId="38e768ce0083b38c" providerId="LiveId" clId="{D62D3DA8-4C75-4210-8EEF-69028ACA8408}" dt="2024-07-01T11:12:19.077" v="2179" actId="21"/>
          <ac:picMkLst>
            <pc:docMk/>
            <pc:sldMk cId="2701208058" sldId="263"/>
            <ac:picMk id="10" creationId="{C5DF52C9-7351-9DEB-56D5-5208394F01F9}"/>
          </ac:picMkLst>
        </pc:picChg>
        <pc:picChg chg="add mod">
          <ac:chgData name="Waqas Ahmad" userId="38e768ce0083b38c" providerId="LiveId" clId="{D62D3DA8-4C75-4210-8EEF-69028ACA8408}" dt="2024-07-01T11:09:11.247" v="2138" actId="108"/>
          <ac:picMkLst>
            <pc:docMk/>
            <pc:sldMk cId="2701208058" sldId="263"/>
            <ac:picMk id="12" creationId="{8A36117A-A459-0C8B-82A1-D73BAF7EB107}"/>
          </ac:picMkLst>
        </pc:picChg>
        <pc:cxnChg chg="add del mod">
          <ac:chgData name="Waqas Ahmad" userId="38e768ce0083b38c" providerId="LiveId" clId="{D62D3DA8-4C75-4210-8EEF-69028ACA8408}" dt="2024-07-01T11:00:31.957" v="2053" actId="478"/>
          <ac:cxnSpMkLst>
            <pc:docMk/>
            <pc:sldMk cId="2701208058" sldId="263"/>
            <ac:cxnSpMk id="4" creationId="{DC5C370C-C0D6-A63B-0AEF-C500330B8B4F}"/>
          </ac:cxnSpMkLst>
        </pc:cxnChg>
      </pc:sldChg>
      <pc:sldChg chg="addSp delSp modSp new mod modTransition">
        <pc:chgData name="Waqas Ahmad" userId="38e768ce0083b38c" providerId="LiveId" clId="{D62D3DA8-4C75-4210-8EEF-69028ACA8408}" dt="2024-07-17T08:20:55.020" v="4080"/>
        <pc:sldMkLst>
          <pc:docMk/>
          <pc:sldMk cId="3930911834" sldId="264"/>
        </pc:sldMkLst>
        <pc:spChg chg="add mod">
          <ac:chgData name="Waqas Ahmad" userId="38e768ce0083b38c" providerId="LiveId" clId="{D62D3DA8-4C75-4210-8EEF-69028ACA8408}" dt="2024-07-01T11:06:06.617" v="2103" actId="20577"/>
          <ac:spMkLst>
            <pc:docMk/>
            <pc:sldMk cId="3930911834" sldId="264"/>
            <ac:spMk id="2" creationId="{24B3F92E-A284-45D4-7EC1-96EFE073EFBB}"/>
          </ac:spMkLst>
        </pc:spChg>
        <pc:spChg chg="add mod">
          <ac:chgData name="Waqas Ahmad" userId="38e768ce0083b38c" providerId="LiveId" clId="{D62D3DA8-4C75-4210-8EEF-69028ACA8408}" dt="2024-07-01T11:43:35.893" v="2206" actId="20577"/>
          <ac:spMkLst>
            <pc:docMk/>
            <pc:sldMk cId="3930911834" sldId="264"/>
            <ac:spMk id="3" creationId="{ACA146C2-D39F-430F-4A4D-E56DB4D95242}"/>
          </ac:spMkLst>
        </pc:spChg>
        <pc:spChg chg="add del mod">
          <ac:chgData name="Waqas Ahmad" userId="38e768ce0083b38c" providerId="LiveId" clId="{D62D3DA8-4C75-4210-8EEF-69028ACA8408}" dt="2024-07-01T11:43:15.571" v="2194" actId="21"/>
          <ac:spMkLst>
            <pc:docMk/>
            <pc:sldMk cId="3930911834" sldId="264"/>
            <ac:spMk id="4" creationId="{B26C2017-FC27-2497-33F5-4FFBA067D445}"/>
          </ac:spMkLst>
        </pc:spChg>
        <pc:spChg chg="add mod">
          <ac:chgData name="Waqas Ahmad" userId="38e768ce0083b38c" providerId="LiveId" clId="{D62D3DA8-4C75-4210-8EEF-69028ACA8408}" dt="2024-07-01T11:44:55.688" v="2212" actId="1076"/>
          <ac:spMkLst>
            <pc:docMk/>
            <pc:sldMk cId="3930911834" sldId="264"/>
            <ac:spMk id="7" creationId="{47C26616-E1F5-7465-B990-B1719C25E53D}"/>
          </ac:spMkLst>
        </pc:spChg>
        <pc:picChg chg="add mod">
          <ac:chgData name="Waqas Ahmad" userId="38e768ce0083b38c" providerId="LiveId" clId="{D62D3DA8-4C75-4210-8EEF-69028ACA8408}" dt="2024-07-01T11:44:51.324" v="2211" actId="108"/>
          <ac:picMkLst>
            <pc:docMk/>
            <pc:sldMk cId="3930911834" sldId="264"/>
            <ac:picMk id="6" creationId="{9A833831-A6A1-39EA-6795-A2C2E797C3C2}"/>
          </ac:picMkLst>
        </pc:picChg>
        <pc:picChg chg="add mod">
          <ac:chgData name="Waqas Ahmad" userId="38e768ce0083b38c" providerId="LiveId" clId="{D62D3DA8-4C75-4210-8EEF-69028ACA8408}" dt="2024-07-01T11:45:30.955" v="2217" actId="108"/>
          <ac:picMkLst>
            <pc:docMk/>
            <pc:sldMk cId="3930911834" sldId="264"/>
            <ac:picMk id="9" creationId="{97CFB942-3669-48E8-A2D8-575F2AF8950B}"/>
          </ac:picMkLst>
        </pc:picChg>
      </pc:sldChg>
      <pc:sldChg chg="addSp delSp modSp new mod modTransition">
        <pc:chgData name="Waqas Ahmad" userId="38e768ce0083b38c" providerId="LiveId" clId="{D62D3DA8-4C75-4210-8EEF-69028ACA8408}" dt="2024-07-17T08:20:55.020" v="4080"/>
        <pc:sldMkLst>
          <pc:docMk/>
          <pc:sldMk cId="4203464620" sldId="265"/>
        </pc:sldMkLst>
        <pc:spChg chg="add mod">
          <ac:chgData name="Waqas Ahmad" userId="38e768ce0083b38c" providerId="LiveId" clId="{D62D3DA8-4C75-4210-8EEF-69028ACA8408}" dt="2024-07-03T14:35:46.138" v="2685" actId="207"/>
          <ac:spMkLst>
            <pc:docMk/>
            <pc:sldMk cId="4203464620" sldId="265"/>
            <ac:spMk id="2" creationId="{BC3C2295-13AD-7D3D-2980-CA9F44EBC6F7}"/>
          </ac:spMkLst>
        </pc:spChg>
        <pc:spChg chg="add mod">
          <ac:chgData name="Waqas Ahmad" userId="38e768ce0083b38c" providerId="LiveId" clId="{D62D3DA8-4C75-4210-8EEF-69028ACA8408}" dt="2024-07-01T11:46:35.548" v="2218" actId="1076"/>
          <ac:spMkLst>
            <pc:docMk/>
            <pc:sldMk cId="4203464620" sldId="265"/>
            <ac:spMk id="4" creationId="{B26C2017-FC27-2497-33F5-4FFBA067D445}"/>
          </ac:spMkLst>
        </pc:spChg>
        <pc:spChg chg="add mod">
          <ac:chgData name="Waqas Ahmad" userId="38e768ce0083b38c" providerId="LiveId" clId="{D62D3DA8-4C75-4210-8EEF-69028ACA8408}" dt="2024-07-10T10:50:20.045" v="4022" actId="207"/>
          <ac:spMkLst>
            <pc:docMk/>
            <pc:sldMk cId="4203464620" sldId="265"/>
            <ac:spMk id="5" creationId="{30E2FCD0-9128-5A72-2F1D-55FE8EAB6239}"/>
          </ac:spMkLst>
        </pc:spChg>
        <pc:spChg chg="add mod">
          <ac:chgData name="Waqas Ahmad" userId="38e768ce0083b38c" providerId="LiveId" clId="{D62D3DA8-4C75-4210-8EEF-69028ACA8408}" dt="2024-07-03T14:38:06.331" v="2692" actId="14100"/>
          <ac:spMkLst>
            <pc:docMk/>
            <pc:sldMk cId="4203464620" sldId="265"/>
            <ac:spMk id="6" creationId="{859DCB52-585A-FA12-AF8B-5F8C81201522}"/>
          </ac:spMkLst>
        </pc:spChg>
        <pc:spChg chg="add del mod">
          <ac:chgData name="Waqas Ahmad" userId="38e768ce0083b38c" providerId="LiveId" clId="{D62D3DA8-4C75-4210-8EEF-69028ACA8408}" dt="2024-07-10T16:12:52.493" v="4030" actId="478"/>
          <ac:spMkLst>
            <pc:docMk/>
            <pc:sldMk cId="4203464620" sldId="265"/>
            <ac:spMk id="9" creationId="{76FEA213-4D7B-70DC-C567-68445410BB3D}"/>
          </ac:spMkLst>
        </pc:spChg>
        <pc:picChg chg="add mod">
          <ac:chgData name="Waqas Ahmad" userId="38e768ce0083b38c" providerId="LiveId" clId="{D62D3DA8-4C75-4210-8EEF-69028ACA8408}" dt="2024-07-03T14:35:08.374" v="2681" actId="1076"/>
          <ac:picMkLst>
            <pc:docMk/>
            <pc:sldMk cId="4203464620" sldId="265"/>
            <ac:picMk id="3" creationId="{6606BC87-5FB2-EB22-680B-8545A056CD25}"/>
          </ac:picMkLst>
        </pc:picChg>
        <pc:picChg chg="add del mod">
          <ac:chgData name="Waqas Ahmad" userId="38e768ce0083b38c" providerId="LiveId" clId="{D62D3DA8-4C75-4210-8EEF-69028ACA8408}" dt="2024-07-10T16:12:31.497" v="4028" actId="478"/>
          <ac:picMkLst>
            <pc:docMk/>
            <pc:sldMk cId="4203464620" sldId="265"/>
            <ac:picMk id="8" creationId="{0075E6A3-3E46-E3C5-C266-2B9FFB89FBE4}"/>
          </ac:picMkLst>
        </pc:picChg>
      </pc:sldChg>
      <pc:sldChg chg="addSp modSp new mod modTransition">
        <pc:chgData name="Waqas Ahmad" userId="38e768ce0083b38c" providerId="LiveId" clId="{D62D3DA8-4C75-4210-8EEF-69028ACA8408}" dt="2024-07-17T08:20:55.020" v="4080"/>
        <pc:sldMkLst>
          <pc:docMk/>
          <pc:sldMk cId="4139959399" sldId="266"/>
        </pc:sldMkLst>
        <pc:spChg chg="add mod">
          <ac:chgData name="Waqas Ahmad" userId="38e768ce0083b38c" providerId="LiveId" clId="{D62D3DA8-4C75-4210-8EEF-69028ACA8408}" dt="2024-07-01T11:48:10.660" v="2223" actId="20577"/>
          <ac:spMkLst>
            <pc:docMk/>
            <pc:sldMk cId="4139959399" sldId="266"/>
            <ac:spMk id="2" creationId="{0F900651-2250-37B5-E5C0-101BEE5C22FA}"/>
          </ac:spMkLst>
        </pc:spChg>
        <pc:spChg chg="add mod">
          <ac:chgData name="Waqas Ahmad" userId="38e768ce0083b38c" providerId="LiveId" clId="{D62D3DA8-4C75-4210-8EEF-69028ACA8408}" dt="2024-07-01T11:49:33.949" v="2237" actId="1076"/>
          <ac:spMkLst>
            <pc:docMk/>
            <pc:sldMk cId="4139959399" sldId="266"/>
            <ac:spMk id="3" creationId="{0D73A4CD-5583-5B75-475C-8169F07A10B1}"/>
          </ac:spMkLst>
        </pc:spChg>
        <pc:spChg chg="add mod">
          <ac:chgData name="Waqas Ahmad" userId="38e768ce0083b38c" providerId="LiveId" clId="{D62D3DA8-4C75-4210-8EEF-69028ACA8408}" dt="2024-07-01T11:48:41.435" v="2234" actId="20577"/>
          <ac:spMkLst>
            <pc:docMk/>
            <pc:sldMk cId="4139959399" sldId="266"/>
            <ac:spMk id="4" creationId="{E27CDF04-DF6B-3A76-533C-D417C79D5DEB}"/>
          </ac:spMkLst>
        </pc:spChg>
        <pc:picChg chg="add mod">
          <ac:chgData name="Waqas Ahmad" userId="38e768ce0083b38c" providerId="LiveId" clId="{D62D3DA8-4C75-4210-8EEF-69028ACA8408}" dt="2024-07-03T04:35:33.197" v="2517" actId="1076"/>
          <ac:picMkLst>
            <pc:docMk/>
            <pc:sldMk cId="4139959399" sldId="266"/>
            <ac:picMk id="6" creationId="{D98DB884-77DB-10A1-2A46-5C7A354438EB}"/>
          </ac:picMkLst>
        </pc:picChg>
        <pc:picChg chg="add mod">
          <ac:chgData name="Waqas Ahmad" userId="38e768ce0083b38c" providerId="LiveId" clId="{D62D3DA8-4C75-4210-8EEF-69028ACA8408}" dt="2024-07-01T11:50:13.600" v="2244" actId="108"/>
          <ac:picMkLst>
            <pc:docMk/>
            <pc:sldMk cId="4139959399" sldId="266"/>
            <ac:picMk id="8" creationId="{089D66EC-44A8-D2E7-46D2-1B9CAD012B4D}"/>
          </ac:picMkLst>
        </pc:picChg>
      </pc:sldChg>
      <pc:sldChg chg="addSp delSp modSp new mod modTransition">
        <pc:chgData name="Waqas Ahmad" userId="38e768ce0083b38c" providerId="LiveId" clId="{D62D3DA8-4C75-4210-8EEF-69028ACA8408}" dt="2024-07-17T08:44:11.105" v="4166" actId="207"/>
        <pc:sldMkLst>
          <pc:docMk/>
          <pc:sldMk cId="1278529844" sldId="267"/>
        </pc:sldMkLst>
        <pc:spChg chg="add mod">
          <ac:chgData name="Waqas Ahmad" userId="38e768ce0083b38c" providerId="LiveId" clId="{D62D3DA8-4C75-4210-8EEF-69028ACA8408}" dt="2024-07-01T11:51:34.668" v="2246" actId="1076"/>
          <ac:spMkLst>
            <pc:docMk/>
            <pc:sldMk cId="1278529844" sldId="267"/>
            <ac:spMk id="2" creationId="{1060BE98-4667-A06B-6BC2-7517F3F9D08B}"/>
          </ac:spMkLst>
        </pc:spChg>
        <pc:spChg chg="add del mod">
          <ac:chgData name="Waqas Ahmad" userId="38e768ce0083b38c" providerId="LiveId" clId="{D62D3DA8-4C75-4210-8EEF-69028ACA8408}" dt="2024-07-03T04:57:15.942" v="2533" actId="478"/>
          <ac:spMkLst>
            <pc:docMk/>
            <pc:sldMk cId="1278529844" sldId="267"/>
            <ac:spMk id="5" creationId="{4FCE214F-5EE8-CABC-3947-B35D65F75D71}"/>
          </ac:spMkLst>
        </pc:spChg>
        <pc:spChg chg="add del mod">
          <ac:chgData name="Waqas Ahmad" userId="38e768ce0083b38c" providerId="LiveId" clId="{D62D3DA8-4C75-4210-8EEF-69028ACA8408}" dt="2024-07-17T08:42:18.293" v="4127" actId="478"/>
          <ac:spMkLst>
            <pc:docMk/>
            <pc:sldMk cId="1278529844" sldId="267"/>
            <ac:spMk id="5" creationId="{5A768774-E459-0D63-96A6-309EA2A0EE68}"/>
          </ac:spMkLst>
        </pc:spChg>
        <pc:spChg chg="add">
          <ac:chgData name="Waqas Ahmad" userId="38e768ce0083b38c" providerId="LiveId" clId="{D62D3DA8-4C75-4210-8EEF-69028ACA8408}" dt="2024-07-03T04:56:41.603" v="2528"/>
          <ac:spMkLst>
            <pc:docMk/>
            <pc:sldMk cId="1278529844" sldId="267"/>
            <ac:spMk id="6" creationId="{41F2A454-8C28-5FB2-756E-03B155B3FE75}"/>
          </ac:spMkLst>
        </pc:spChg>
        <pc:spChg chg="add del mod">
          <ac:chgData name="Waqas Ahmad" userId="38e768ce0083b38c" providerId="LiveId" clId="{D62D3DA8-4C75-4210-8EEF-69028ACA8408}" dt="2024-07-17T08:42:41.097" v="4140" actId="478"/>
          <ac:spMkLst>
            <pc:docMk/>
            <pc:sldMk cId="1278529844" sldId="267"/>
            <ac:spMk id="6" creationId="{88BD9EB7-641F-4AC5-7DFB-B6459BBF76F9}"/>
          </ac:spMkLst>
        </pc:spChg>
        <pc:spChg chg="add">
          <ac:chgData name="Waqas Ahmad" userId="38e768ce0083b38c" providerId="LiveId" clId="{D62D3DA8-4C75-4210-8EEF-69028ACA8408}" dt="2024-07-03T04:56:49.705" v="2529"/>
          <ac:spMkLst>
            <pc:docMk/>
            <pc:sldMk cId="1278529844" sldId="267"/>
            <ac:spMk id="7" creationId="{0191BB01-E646-7626-B997-0BDA73AF0040}"/>
          </ac:spMkLst>
        </pc:spChg>
        <pc:spChg chg="add mod">
          <ac:chgData name="Waqas Ahmad" userId="38e768ce0083b38c" providerId="LiveId" clId="{D62D3DA8-4C75-4210-8EEF-69028ACA8408}" dt="2024-07-17T08:43:36.737" v="4156"/>
          <ac:spMkLst>
            <pc:docMk/>
            <pc:sldMk cId="1278529844" sldId="267"/>
            <ac:spMk id="7" creationId="{E2BD4DF4-4B89-CEA5-05F8-400397EECBCA}"/>
          </ac:spMkLst>
        </pc:spChg>
        <pc:spChg chg="add mod">
          <ac:chgData name="Waqas Ahmad" userId="38e768ce0083b38c" providerId="LiveId" clId="{D62D3DA8-4C75-4210-8EEF-69028ACA8408}" dt="2024-07-03T04:59:41.454" v="2567" actId="207"/>
          <ac:spMkLst>
            <pc:docMk/>
            <pc:sldMk cId="1278529844" sldId="267"/>
            <ac:spMk id="8" creationId="{F845B7E2-1DB0-3A5F-ED15-5A5899DA13C2}"/>
          </ac:spMkLst>
        </pc:spChg>
        <pc:spChg chg="add mod">
          <ac:chgData name="Waqas Ahmad" userId="38e768ce0083b38c" providerId="LiveId" clId="{D62D3DA8-4C75-4210-8EEF-69028ACA8408}" dt="2024-07-17T08:44:11.105" v="4166" actId="207"/>
          <ac:spMkLst>
            <pc:docMk/>
            <pc:sldMk cId="1278529844" sldId="267"/>
            <ac:spMk id="9" creationId="{4E5C86CB-42FA-6ADD-BA7E-8BF7CD6CC2B8}"/>
          </ac:spMkLst>
        </pc:spChg>
        <pc:spChg chg="add mod">
          <ac:chgData name="Waqas Ahmad" userId="38e768ce0083b38c" providerId="LiveId" clId="{D62D3DA8-4C75-4210-8EEF-69028ACA8408}" dt="2024-07-03T04:57:48.172" v="2539" actId="15"/>
          <ac:spMkLst>
            <pc:docMk/>
            <pc:sldMk cId="1278529844" sldId="267"/>
            <ac:spMk id="9" creationId="{6A401D1E-1EF5-D91D-4287-42211E9DD98E}"/>
          </ac:spMkLst>
        </pc:spChg>
        <pc:graphicFrameChg chg="add mod modGraphic">
          <ac:chgData name="Waqas Ahmad" userId="38e768ce0083b38c" providerId="LiveId" clId="{D62D3DA8-4C75-4210-8EEF-69028ACA8408}" dt="2024-07-17T08:40:39.364" v="4092"/>
          <ac:graphicFrameMkLst>
            <pc:docMk/>
            <pc:sldMk cId="1278529844" sldId="267"/>
            <ac:graphicFrameMk id="3" creationId="{83223A8A-2E59-56B6-6431-6A89E41155DB}"/>
          </ac:graphicFrameMkLst>
        </pc:graphicFrameChg>
        <pc:graphicFrameChg chg="add mod modGraphic">
          <ac:chgData name="Waqas Ahmad" userId="38e768ce0083b38c" providerId="LiveId" clId="{D62D3DA8-4C75-4210-8EEF-69028ACA8408}" dt="2024-07-17T08:41:00.901" v="4098" actId="1076"/>
          <ac:graphicFrameMkLst>
            <pc:docMk/>
            <pc:sldMk cId="1278529844" sldId="267"/>
            <ac:graphicFrameMk id="4" creationId="{B21A532D-81B5-7A0A-31EB-BF5B08E6A1CF}"/>
          </ac:graphicFrameMkLst>
        </pc:graphicFrameChg>
        <pc:picChg chg="add del mod">
          <ac:chgData name="Waqas Ahmad" userId="38e768ce0083b38c" providerId="LiveId" clId="{D62D3DA8-4C75-4210-8EEF-69028ACA8408}" dt="2024-07-03T04:57:24.177" v="2534" actId="478"/>
          <ac:picMkLst>
            <pc:docMk/>
            <pc:sldMk cId="1278529844" sldId="267"/>
            <ac:picMk id="4" creationId="{89729605-2053-9347-3CE1-2C103DE3323A}"/>
          </ac:picMkLst>
        </pc:picChg>
        <pc:picChg chg="add mod">
          <ac:chgData name="Waqas Ahmad" userId="38e768ce0083b38c" providerId="LiveId" clId="{D62D3DA8-4C75-4210-8EEF-69028ACA8408}" dt="2024-07-03T05:00:19.663" v="2572" actId="108"/>
          <ac:picMkLst>
            <pc:docMk/>
            <pc:sldMk cId="1278529844" sldId="267"/>
            <ac:picMk id="11" creationId="{6F0702C2-6BCD-AA48-88FA-A120AEE21951}"/>
          </ac:picMkLst>
        </pc:picChg>
      </pc:sldChg>
      <pc:sldChg chg="addSp modSp new mod modTransition">
        <pc:chgData name="Waqas Ahmad" userId="38e768ce0083b38c" providerId="LiveId" clId="{D62D3DA8-4C75-4210-8EEF-69028ACA8408}" dt="2024-07-17T08:20:55.020" v="4080"/>
        <pc:sldMkLst>
          <pc:docMk/>
          <pc:sldMk cId="388539176" sldId="268"/>
        </pc:sldMkLst>
        <pc:spChg chg="add mod">
          <ac:chgData name="Waqas Ahmad" userId="38e768ce0083b38c" providerId="LiveId" clId="{D62D3DA8-4C75-4210-8EEF-69028ACA8408}" dt="2024-07-01T11:52:21.634" v="2251" actId="20577"/>
          <ac:spMkLst>
            <pc:docMk/>
            <pc:sldMk cId="388539176" sldId="268"/>
            <ac:spMk id="2" creationId="{248E38B4-0780-4299-6217-445CA93E78A1}"/>
          </ac:spMkLst>
        </pc:spChg>
        <pc:spChg chg="add mod">
          <ac:chgData name="Waqas Ahmad" userId="38e768ce0083b38c" providerId="LiveId" clId="{D62D3DA8-4C75-4210-8EEF-69028ACA8408}" dt="2024-07-01T11:54:31.797" v="2261"/>
          <ac:spMkLst>
            <pc:docMk/>
            <pc:sldMk cId="388539176" sldId="268"/>
            <ac:spMk id="7" creationId="{5BCF504E-00C8-4E8C-6E65-B247A92A83C4}"/>
          </ac:spMkLst>
        </pc:spChg>
        <pc:spChg chg="add mod">
          <ac:chgData name="Waqas Ahmad" userId="38e768ce0083b38c" providerId="LiveId" clId="{D62D3DA8-4C75-4210-8EEF-69028ACA8408}" dt="2024-07-01T11:54:41.431" v="2274" actId="20577"/>
          <ac:spMkLst>
            <pc:docMk/>
            <pc:sldMk cId="388539176" sldId="268"/>
            <ac:spMk id="8" creationId="{E0810B2B-9141-0D09-801F-26B2B970BB6F}"/>
          </ac:spMkLst>
        </pc:spChg>
        <pc:picChg chg="add mod">
          <ac:chgData name="Waqas Ahmad" userId="38e768ce0083b38c" providerId="LiveId" clId="{D62D3DA8-4C75-4210-8EEF-69028ACA8408}" dt="2024-07-01T11:55:06.304" v="2277" actId="1076"/>
          <ac:picMkLst>
            <pc:docMk/>
            <pc:sldMk cId="388539176" sldId="268"/>
            <ac:picMk id="4" creationId="{BAE31698-D34D-3A15-338A-BBB497909D25}"/>
          </ac:picMkLst>
        </pc:picChg>
        <pc:picChg chg="add mod">
          <ac:chgData name="Waqas Ahmad" userId="38e768ce0083b38c" providerId="LiveId" clId="{D62D3DA8-4C75-4210-8EEF-69028ACA8408}" dt="2024-07-01T11:54:58.716" v="2276" actId="108"/>
          <ac:picMkLst>
            <pc:docMk/>
            <pc:sldMk cId="388539176" sldId="268"/>
            <ac:picMk id="6" creationId="{5E316BE6-651A-958E-4FFF-BAFFCB009FCB}"/>
          </ac:picMkLst>
        </pc:picChg>
      </pc:sldChg>
      <pc:sldChg chg="addSp modSp new mod modTransition">
        <pc:chgData name="Waqas Ahmad" userId="38e768ce0083b38c" providerId="LiveId" clId="{D62D3DA8-4C75-4210-8EEF-69028ACA8408}" dt="2024-07-17T08:20:55.020" v="4080"/>
        <pc:sldMkLst>
          <pc:docMk/>
          <pc:sldMk cId="1084237237" sldId="269"/>
        </pc:sldMkLst>
        <pc:spChg chg="add mod">
          <ac:chgData name="Waqas Ahmad" userId="38e768ce0083b38c" providerId="LiveId" clId="{D62D3DA8-4C75-4210-8EEF-69028ACA8408}" dt="2024-07-01T12:07:44.751" v="2280"/>
          <ac:spMkLst>
            <pc:docMk/>
            <pc:sldMk cId="1084237237" sldId="269"/>
            <ac:spMk id="2" creationId="{44121005-C8B6-CF86-D2D8-5F996E3A8814}"/>
          </ac:spMkLst>
        </pc:spChg>
        <pc:spChg chg="add mod">
          <ac:chgData name="Waqas Ahmad" userId="38e768ce0083b38c" providerId="LiveId" clId="{D62D3DA8-4C75-4210-8EEF-69028ACA8408}" dt="2024-07-03T14:31:04.500" v="2675" actId="20577"/>
          <ac:spMkLst>
            <pc:docMk/>
            <pc:sldMk cId="1084237237" sldId="269"/>
            <ac:spMk id="5" creationId="{DED54433-F8EA-CA28-3B61-51A26FFFC03D}"/>
          </ac:spMkLst>
        </pc:spChg>
        <pc:picChg chg="add mod">
          <ac:chgData name="Waqas Ahmad" userId="38e768ce0083b38c" providerId="LiveId" clId="{D62D3DA8-4C75-4210-8EEF-69028ACA8408}" dt="2024-07-03T14:22:23.199" v="2640" actId="1076"/>
          <ac:picMkLst>
            <pc:docMk/>
            <pc:sldMk cId="1084237237" sldId="269"/>
            <ac:picMk id="4" creationId="{4B249931-8D94-E4B9-992D-2702669CB86A}"/>
          </ac:picMkLst>
        </pc:picChg>
      </pc:sldChg>
      <pc:sldChg chg="addSp modSp new mod modTransition">
        <pc:chgData name="Waqas Ahmad" userId="38e768ce0083b38c" providerId="LiveId" clId="{D62D3DA8-4C75-4210-8EEF-69028ACA8408}" dt="2024-07-17T08:20:55.020" v="4080"/>
        <pc:sldMkLst>
          <pc:docMk/>
          <pc:sldMk cId="3895069045" sldId="270"/>
        </pc:sldMkLst>
        <pc:spChg chg="add mod">
          <ac:chgData name="Waqas Ahmad" userId="38e768ce0083b38c" providerId="LiveId" clId="{D62D3DA8-4C75-4210-8EEF-69028ACA8408}" dt="2024-07-01T12:08:17.935" v="2284"/>
          <ac:spMkLst>
            <pc:docMk/>
            <pc:sldMk cId="3895069045" sldId="270"/>
            <ac:spMk id="2" creationId="{E344553F-5D74-2358-32C4-C9779AE2FE62}"/>
          </ac:spMkLst>
        </pc:spChg>
        <pc:spChg chg="add mod">
          <ac:chgData name="Waqas Ahmad" userId="38e768ce0083b38c" providerId="LiveId" clId="{D62D3DA8-4C75-4210-8EEF-69028ACA8408}" dt="2024-07-01T12:13:01.730" v="2293" actId="1076"/>
          <ac:spMkLst>
            <pc:docMk/>
            <pc:sldMk cId="3895069045" sldId="270"/>
            <ac:spMk id="7" creationId="{27E5BA8A-355D-FA8A-FD43-B3DD95A6F0F8}"/>
          </ac:spMkLst>
        </pc:spChg>
        <pc:spChg chg="add mod">
          <ac:chgData name="Waqas Ahmad" userId="38e768ce0083b38c" providerId="LiveId" clId="{D62D3DA8-4C75-4210-8EEF-69028ACA8408}" dt="2024-07-01T12:13:16.358" v="2295" actId="1076"/>
          <ac:spMkLst>
            <pc:docMk/>
            <pc:sldMk cId="3895069045" sldId="270"/>
            <ac:spMk id="8" creationId="{69D4DD5D-B7F1-76B2-A8DF-FDB22E618865}"/>
          </ac:spMkLst>
        </pc:spChg>
        <pc:picChg chg="add mod">
          <ac:chgData name="Waqas Ahmad" userId="38e768ce0083b38c" providerId="LiveId" clId="{D62D3DA8-4C75-4210-8EEF-69028ACA8408}" dt="2024-07-01T12:17:55.357" v="2336" actId="108"/>
          <ac:picMkLst>
            <pc:docMk/>
            <pc:sldMk cId="3895069045" sldId="270"/>
            <ac:picMk id="4" creationId="{478664C7-7B98-4D81-C25B-2394A1FB9655}"/>
          </ac:picMkLst>
        </pc:picChg>
        <pc:picChg chg="add mod">
          <ac:chgData name="Waqas Ahmad" userId="38e768ce0083b38c" providerId="LiveId" clId="{D62D3DA8-4C75-4210-8EEF-69028ACA8408}" dt="2024-07-01T12:14:19.298" v="2300" actId="1076"/>
          <ac:picMkLst>
            <pc:docMk/>
            <pc:sldMk cId="3895069045" sldId="270"/>
            <ac:picMk id="6" creationId="{21D220F7-4468-EAA4-7018-EF8BC21BE83B}"/>
          </ac:picMkLst>
        </pc:picChg>
      </pc:sldChg>
      <pc:sldChg chg="addSp modSp new mod modTransition">
        <pc:chgData name="Waqas Ahmad" userId="38e768ce0083b38c" providerId="LiveId" clId="{D62D3DA8-4C75-4210-8EEF-69028ACA8408}" dt="2024-07-17T08:20:55.020" v="4080"/>
        <pc:sldMkLst>
          <pc:docMk/>
          <pc:sldMk cId="906628273" sldId="271"/>
        </pc:sldMkLst>
        <pc:spChg chg="add mod">
          <ac:chgData name="Waqas Ahmad" userId="38e768ce0083b38c" providerId="LiveId" clId="{D62D3DA8-4C75-4210-8EEF-69028ACA8408}" dt="2024-07-01T11:10:00.198" v="2159" actId="1076"/>
          <ac:spMkLst>
            <pc:docMk/>
            <pc:sldMk cId="906628273" sldId="271"/>
            <ac:spMk id="2" creationId="{3486A788-AC11-35A3-D0A8-E9DE9D82235F}"/>
          </ac:spMkLst>
        </pc:spChg>
        <pc:spChg chg="add mod">
          <ac:chgData name="Waqas Ahmad" userId="38e768ce0083b38c" providerId="LiveId" clId="{D62D3DA8-4C75-4210-8EEF-69028ACA8408}" dt="2024-07-01T11:12:11.017" v="2178" actId="1076"/>
          <ac:spMkLst>
            <pc:docMk/>
            <pc:sldMk cId="906628273" sldId="271"/>
            <ac:spMk id="3" creationId="{DA1DE051-7D24-B276-9413-C25D758F6767}"/>
          </ac:spMkLst>
        </pc:spChg>
        <pc:picChg chg="add mod">
          <ac:chgData name="Waqas Ahmad" userId="38e768ce0083b38c" providerId="LiveId" clId="{D62D3DA8-4C75-4210-8EEF-69028ACA8408}" dt="2024-07-01T11:13:03.121" v="2185" actId="108"/>
          <ac:picMkLst>
            <pc:docMk/>
            <pc:sldMk cId="906628273" sldId="271"/>
            <ac:picMk id="10" creationId="{C5DF52C9-7351-9DEB-56D5-5208394F01F9}"/>
          </ac:picMkLst>
        </pc:picChg>
      </pc:sldChg>
      <pc:sldChg chg="addSp delSp modSp new mod modTransition">
        <pc:chgData name="Waqas Ahmad" userId="38e768ce0083b38c" providerId="LiveId" clId="{D62D3DA8-4C75-4210-8EEF-69028ACA8408}" dt="2024-07-17T08:20:55.020" v="4080"/>
        <pc:sldMkLst>
          <pc:docMk/>
          <pc:sldMk cId="1549712531" sldId="272"/>
        </pc:sldMkLst>
        <pc:spChg chg="add mod">
          <ac:chgData name="Waqas Ahmad" userId="38e768ce0083b38c" providerId="LiveId" clId="{D62D3DA8-4C75-4210-8EEF-69028ACA8408}" dt="2024-07-01T12:15:22.536" v="2303"/>
          <ac:spMkLst>
            <pc:docMk/>
            <pc:sldMk cId="1549712531" sldId="272"/>
            <ac:spMk id="2" creationId="{94E4C184-750C-4B53-DC30-1687A6BA2831}"/>
          </ac:spMkLst>
        </pc:spChg>
        <pc:spChg chg="add mod">
          <ac:chgData name="Waqas Ahmad" userId="38e768ce0083b38c" providerId="LiveId" clId="{D62D3DA8-4C75-4210-8EEF-69028ACA8408}" dt="2024-07-03T14:51:49.988" v="2946" actId="1076"/>
          <ac:spMkLst>
            <pc:docMk/>
            <pc:sldMk cId="1549712531" sldId="272"/>
            <ac:spMk id="5" creationId="{B2307F2B-305B-5087-CFBF-E41E10E39F48}"/>
          </ac:spMkLst>
        </pc:spChg>
        <pc:spChg chg="add mod">
          <ac:chgData name="Waqas Ahmad" userId="38e768ce0083b38c" providerId="LiveId" clId="{D62D3DA8-4C75-4210-8EEF-69028ACA8408}" dt="2024-07-03T14:51:44.935" v="2945" actId="1076"/>
          <ac:spMkLst>
            <pc:docMk/>
            <pc:sldMk cId="1549712531" sldId="272"/>
            <ac:spMk id="6" creationId="{24ED892C-A9C8-3D99-2163-6D4390049670}"/>
          </ac:spMkLst>
        </pc:spChg>
        <pc:spChg chg="add mod">
          <ac:chgData name="Waqas Ahmad" userId="38e768ce0083b38c" providerId="LiveId" clId="{D62D3DA8-4C75-4210-8EEF-69028ACA8408}" dt="2024-07-03T14:51:14.942" v="2942" actId="14100"/>
          <ac:spMkLst>
            <pc:docMk/>
            <pc:sldMk cId="1549712531" sldId="272"/>
            <ac:spMk id="7" creationId="{9821E156-F771-1148-6EF9-948AE91FE268}"/>
          </ac:spMkLst>
        </pc:spChg>
        <pc:spChg chg="add mod">
          <ac:chgData name="Waqas Ahmad" userId="38e768ce0083b38c" providerId="LiveId" clId="{D62D3DA8-4C75-4210-8EEF-69028ACA8408}" dt="2024-07-03T14:59:55.565" v="3027" actId="20577"/>
          <ac:spMkLst>
            <pc:docMk/>
            <pc:sldMk cId="1549712531" sldId="272"/>
            <ac:spMk id="8" creationId="{B43E4A36-73FC-0E89-DD18-20781934A3AF}"/>
          </ac:spMkLst>
        </pc:spChg>
        <pc:spChg chg="add del mod">
          <ac:chgData name="Waqas Ahmad" userId="38e768ce0083b38c" providerId="LiveId" clId="{D62D3DA8-4C75-4210-8EEF-69028ACA8408}" dt="2024-07-03T14:52:25.780" v="2949" actId="478"/>
          <ac:spMkLst>
            <pc:docMk/>
            <pc:sldMk cId="1549712531" sldId="272"/>
            <ac:spMk id="9" creationId="{1AFC252D-CF1D-7564-F569-1F81726849F7}"/>
          </ac:spMkLst>
        </pc:spChg>
        <pc:spChg chg="add mod">
          <ac:chgData name="Waqas Ahmad" userId="38e768ce0083b38c" providerId="LiveId" clId="{D62D3DA8-4C75-4210-8EEF-69028ACA8408}" dt="2024-07-03T14:57:10.937" v="3010" actId="1076"/>
          <ac:spMkLst>
            <pc:docMk/>
            <pc:sldMk cId="1549712531" sldId="272"/>
            <ac:spMk id="10" creationId="{5FD227AD-E812-520C-66A8-EE39D50DFAE7}"/>
          </ac:spMkLst>
        </pc:spChg>
        <pc:spChg chg="add mod">
          <ac:chgData name="Waqas Ahmad" userId="38e768ce0083b38c" providerId="LiveId" clId="{D62D3DA8-4C75-4210-8EEF-69028ACA8408}" dt="2024-07-03T14:55:27.250" v="2982" actId="1076"/>
          <ac:spMkLst>
            <pc:docMk/>
            <pc:sldMk cId="1549712531" sldId="272"/>
            <ac:spMk id="11" creationId="{25A671C1-FB10-B178-0458-112A7537EEAE}"/>
          </ac:spMkLst>
        </pc:spChg>
        <pc:spChg chg="add mod">
          <ac:chgData name="Waqas Ahmad" userId="38e768ce0083b38c" providerId="LiveId" clId="{D62D3DA8-4C75-4210-8EEF-69028ACA8408}" dt="2024-07-03T14:58:53.109" v="3024" actId="14100"/>
          <ac:spMkLst>
            <pc:docMk/>
            <pc:sldMk cId="1549712531" sldId="272"/>
            <ac:spMk id="12" creationId="{D7F98C3C-434D-8A8F-42E2-24205691A498}"/>
          </ac:spMkLst>
        </pc:spChg>
        <pc:spChg chg="add mod">
          <ac:chgData name="Waqas Ahmad" userId="38e768ce0083b38c" providerId="LiveId" clId="{D62D3DA8-4C75-4210-8EEF-69028ACA8408}" dt="2024-07-03T14:55:55.245" v="2985"/>
          <ac:spMkLst>
            <pc:docMk/>
            <pc:sldMk cId="1549712531" sldId="272"/>
            <ac:spMk id="13" creationId="{6171B67A-536F-3DE5-A5B3-C0101B6D8588}"/>
          </ac:spMkLst>
        </pc:spChg>
        <pc:spChg chg="add mod">
          <ac:chgData name="Waqas Ahmad" userId="38e768ce0083b38c" providerId="LiveId" clId="{D62D3DA8-4C75-4210-8EEF-69028ACA8408}" dt="2024-07-03T14:56:02.876" v="2986"/>
          <ac:spMkLst>
            <pc:docMk/>
            <pc:sldMk cId="1549712531" sldId="272"/>
            <ac:spMk id="14" creationId="{0E4A70FD-A001-FD6A-0AFD-14222D3696B1}"/>
          </ac:spMkLst>
        </pc:spChg>
        <pc:spChg chg="add mod">
          <ac:chgData name="Waqas Ahmad" userId="38e768ce0083b38c" providerId="LiveId" clId="{D62D3DA8-4C75-4210-8EEF-69028ACA8408}" dt="2024-07-03T14:59:05.277" v="3025" actId="255"/>
          <ac:spMkLst>
            <pc:docMk/>
            <pc:sldMk cId="1549712531" sldId="272"/>
            <ac:spMk id="15" creationId="{FDDC3052-DDF3-0C85-EE54-AFFFA0F898D8}"/>
          </ac:spMkLst>
        </pc:spChg>
        <pc:spChg chg="add del">
          <ac:chgData name="Waqas Ahmad" userId="38e768ce0083b38c" providerId="LiveId" clId="{D62D3DA8-4C75-4210-8EEF-69028ACA8408}" dt="2024-07-03T14:57:30.100" v="3012" actId="11529"/>
          <ac:spMkLst>
            <pc:docMk/>
            <pc:sldMk cId="1549712531" sldId="272"/>
            <ac:spMk id="16" creationId="{1176E49F-1B46-1E6A-3943-37DC2D7A01EE}"/>
          </ac:spMkLst>
        </pc:spChg>
        <pc:spChg chg="add del mod">
          <ac:chgData name="Waqas Ahmad" userId="38e768ce0083b38c" providerId="LiveId" clId="{D62D3DA8-4C75-4210-8EEF-69028ACA8408}" dt="2024-07-03T14:58:01.386" v="3018" actId="478"/>
          <ac:spMkLst>
            <pc:docMk/>
            <pc:sldMk cId="1549712531" sldId="272"/>
            <ac:spMk id="17" creationId="{C9FFB1AB-7089-1651-9DA3-2913CAB3AF4E}"/>
          </ac:spMkLst>
        </pc:spChg>
        <pc:spChg chg="add del">
          <ac:chgData name="Waqas Ahmad" userId="38e768ce0083b38c" providerId="LiveId" clId="{D62D3DA8-4C75-4210-8EEF-69028ACA8408}" dt="2024-07-03T14:58:36.129" v="3022" actId="478"/>
          <ac:spMkLst>
            <pc:docMk/>
            <pc:sldMk cId="1549712531" sldId="272"/>
            <ac:spMk id="20" creationId="{30A3550F-9938-8950-8867-BA036DD89B52}"/>
          </ac:spMkLst>
        </pc:spChg>
        <pc:graphicFrameChg chg="add mod modGraphic">
          <ac:chgData name="Waqas Ahmad" userId="38e768ce0083b38c" providerId="LiveId" clId="{D62D3DA8-4C75-4210-8EEF-69028ACA8408}" dt="2024-07-03T14:51:31.055" v="2943" actId="1076"/>
          <ac:graphicFrameMkLst>
            <pc:docMk/>
            <pc:sldMk cId="1549712531" sldId="272"/>
            <ac:graphicFrameMk id="3" creationId="{8C825215-2514-8557-9D48-8DF9E8C681BD}"/>
          </ac:graphicFrameMkLst>
        </pc:graphicFrameChg>
        <pc:graphicFrameChg chg="add mod modGraphic">
          <ac:chgData name="Waqas Ahmad" userId="38e768ce0083b38c" providerId="LiveId" clId="{D62D3DA8-4C75-4210-8EEF-69028ACA8408}" dt="2024-07-03T14:51:37.903" v="2944" actId="1076"/>
          <ac:graphicFrameMkLst>
            <pc:docMk/>
            <pc:sldMk cId="1549712531" sldId="272"/>
            <ac:graphicFrameMk id="4" creationId="{FBE9F014-AD41-FB95-0452-2E9836021621}"/>
          </ac:graphicFrameMkLst>
        </pc:graphicFrameChg>
        <pc:cxnChg chg="add del">
          <ac:chgData name="Waqas Ahmad" userId="38e768ce0083b38c" providerId="LiveId" clId="{D62D3DA8-4C75-4210-8EEF-69028ACA8408}" dt="2024-07-03T14:58:14.321" v="3020" actId="478"/>
          <ac:cxnSpMkLst>
            <pc:docMk/>
            <pc:sldMk cId="1549712531" sldId="272"/>
            <ac:cxnSpMk id="19" creationId="{30D78AA2-DB73-9AD1-022A-A32DCFDE6768}"/>
          </ac:cxnSpMkLst>
        </pc:cxnChg>
      </pc:sldChg>
      <pc:sldChg chg="addSp modSp new mod modTransition">
        <pc:chgData name="Waqas Ahmad" userId="38e768ce0083b38c" providerId="LiveId" clId="{D62D3DA8-4C75-4210-8EEF-69028ACA8408}" dt="2024-07-17T08:20:55.020" v="4080"/>
        <pc:sldMkLst>
          <pc:docMk/>
          <pc:sldMk cId="616510422" sldId="273"/>
        </pc:sldMkLst>
        <pc:spChg chg="add mod">
          <ac:chgData name="Waqas Ahmad" userId="38e768ce0083b38c" providerId="LiveId" clId="{D62D3DA8-4C75-4210-8EEF-69028ACA8408}" dt="2024-07-01T12:16:02.912" v="2312" actId="20577"/>
          <ac:spMkLst>
            <pc:docMk/>
            <pc:sldMk cId="616510422" sldId="273"/>
            <ac:spMk id="2" creationId="{9F49A56D-F8EC-23A5-17B3-5D0B76C27D1C}"/>
          </ac:spMkLst>
        </pc:spChg>
        <pc:spChg chg="add mod">
          <ac:chgData name="Waqas Ahmad" userId="38e768ce0083b38c" providerId="LiveId" clId="{D62D3DA8-4C75-4210-8EEF-69028ACA8408}" dt="2024-07-01T12:17:08.165" v="2319"/>
          <ac:spMkLst>
            <pc:docMk/>
            <pc:sldMk cId="616510422" sldId="273"/>
            <ac:spMk id="5" creationId="{39E9E7F2-EAD4-2968-6FAE-32E863173C6D}"/>
          </ac:spMkLst>
        </pc:spChg>
        <pc:spChg chg="add mod">
          <ac:chgData name="Waqas Ahmad" userId="38e768ce0083b38c" providerId="LiveId" clId="{D62D3DA8-4C75-4210-8EEF-69028ACA8408}" dt="2024-07-01T12:17:20.363" v="2332" actId="20577"/>
          <ac:spMkLst>
            <pc:docMk/>
            <pc:sldMk cId="616510422" sldId="273"/>
            <ac:spMk id="6" creationId="{E333C706-B4FC-CDAF-F12C-3B28C9EBB6E7}"/>
          </ac:spMkLst>
        </pc:spChg>
        <pc:picChg chg="add mod">
          <ac:chgData name="Waqas Ahmad" userId="38e768ce0083b38c" providerId="LiveId" clId="{D62D3DA8-4C75-4210-8EEF-69028ACA8408}" dt="2024-07-01T12:18:21.098" v="2341" actId="1076"/>
          <ac:picMkLst>
            <pc:docMk/>
            <pc:sldMk cId="616510422" sldId="273"/>
            <ac:picMk id="4" creationId="{41A8C310-3BFC-5FAA-4362-474D50B12F73}"/>
          </ac:picMkLst>
        </pc:picChg>
        <pc:picChg chg="add mod">
          <ac:chgData name="Waqas Ahmad" userId="38e768ce0083b38c" providerId="LiveId" clId="{D62D3DA8-4C75-4210-8EEF-69028ACA8408}" dt="2024-07-01T12:18:10.142" v="2338" actId="108"/>
          <ac:picMkLst>
            <pc:docMk/>
            <pc:sldMk cId="616510422" sldId="273"/>
            <ac:picMk id="8" creationId="{26FC0CE9-F4A6-68D2-15A4-9ED050DF9B38}"/>
          </ac:picMkLst>
        </pc:picChg>
      </pc:sldChg>
      <pc:sldChg chg="addSp delSp modSp new mod modTransition">
        <pc:chgData name="Waqas Ahmad" userId="38e768ce0083b38c" providerId="LiveId" clId="{D62D3DA8-4C75-4210-8EEF-69028ACA8408}" dt="2024-07-17T08:20:55.020" v="4080"/>
        <pc:sldMkLst>
          <pc:docMk/>
          <pc:sldMk cId="1117444205" sldId="274"/>
        </pc:sldMkLst>
        <pc:spChg chg="add mod">
          <ac:chgData name="Waqas Ahmad" userId="38e768ce0083b38c" providerId="LiveId" clId="{D62D3DA8-4C75-4210-8EEF-69028ACA8408}" dt="2024-07-01T12:18:35.660" v="2345"/>
          <ac:spMkLst>
            <pc:docMk/>
            <pc:sldMk cId="1117444205" sldId="274"/>
            <ac:spMk id="2" creationId="{C468E968-0455-95DB-AB01-C879B6C9E55E}"/>
          </ac:spMkLst>
        </pc:spChg>
        <pc:spChg chg="add mod">
          <ac:chgData name="Waqas Ahmad" userId="38e768ce0083b38c" providerId="LiveId" clId="{D62D3DA8-4C75-4210-8EEF-69028ACA8408}" dt="2024-07-07T04:13:32.539" v="3087" actId="1076"/>
          <ac:spMkLst>
            <pc:docMk/>
            <pc:sldMk cId="1117444205" sldId="274"/>
            <ac:spMk id="3" creationId="{F92E60B3-A198-4E7C-CC64-A7513521D3AF}"/>
          </ac:spMkLst>
        </pc:spChg>
        <pc:spChg chg="add mod">
          <ac:chgData name="Waqas Ahmad" userId="38e768ce0083b38c" providerId="LiveId" clId="{D62D3DA8-4C75-4210-8EEF-69028ACA8408}" dt="2024-07-07T04:19:48.145" v="3140" actId="14100"/>
          <ac:spMkLst>
            <pc:docMk/>
            <pc:sldMk cId="1117444205" sldId="274"/>
            <ac:spMk id="5" creationId="{C4DF327D-3B40-5529-80B3-793991705664}"/>
          </ac:spMkLst>
        </pc:spChg>
        <pc:spChg chg="add mod">
          <ac:chgData name="Waqas Ahmad" userId="38e768ce0083b38c" providerId="LiveId" clId="{D62D3DA8-4C75-4210-8EEF-69028ACA8408}" dt="2024-07-07T04:19:38.848" v="3138" actId="1076"/>
          <ac:spMkLst>
            <pc:docMk/>
            <pc:sldMk cId="1117444205" sldId="274"/>
            <ac:spMk id="6" creationId="{EB5A22C5-37BF-D227-C444-2A74853007E4}"/>
          </ac:spMkLst>
        </pc:spChg>
        <pc:spChg chg="add del mod">
          <ac:chgData name="Waqas Ahmad" userId="38e768ce0083b38c" providerId="LiveId" clId="{D62D3DA8-4C75-4210-8EEF-69028ACA8408}" dt="2024-07-07T04:20:11.400" v="3142" actId="1076"/>
          <ac:spMkLst>
            <pc:docMk/>
            <pc:sldMk cId="1117444205" sldId="274"/>
            <ac:spMk id="7" creationId="{B4FA7FF0-127F-2F6B-C46E-70B4F74AC0E4}"/>
          </ac:spMkLst>
        </pc:spChg>
        <pc:spChg chg="add mod">
          <ac:chgData name="Waqas Ahmad" userId="38e768ce0083b38c" providerId="LiveId" clId="{D62D3DA8-4C75-4210-8EEF-69028ACA8408}" dt="2024-07-07T04:19:34.049" v="3137" actId="14100"/>
          <ac:spMkLst>
            <pc:docMk/>
            <pc:sldMk cId="1117444205" sldId="274"/>
            <ac:spMk id="8" creationId="{9586F309-C234-C613-F5DC-E404CC258EA2}"/>
          </ac:spMkLst>
        </pc:spChg>
        <pc:spChg chg="add mod">
          <ac:chgData name="Waqas Ahmad" userId="38e768ce0083b38c" providerId="LiveId" clId="{D62D3DA8-4C75-4210-8EEF-69028ACA8408}" dt="2024-07-07T04:19:42.663" v="3139" actId="14100"/>
          <ac:spMkLst>
            <pc:docMk/>
            <pc:sldMk cId="1117444205" sldId="274"/>
            <ac:spMk id="9" creationId="{D81905E6-DBD6-6917-0E2D-11EFB1B37E03}"/>
          </ac:spMkLst>
        </pc:spChg>
        <pc:spChg chg="add mod">
          <ac:chgData name="Waqas Ahmad" userId="38e768ce0083b38c" providerId="LiveId" clId="{D62D3DA8-4C75-4210-8EEF-69028ACA8408}" dt="2024-07-07T04:16:26.521" v="3103" actId="1076"/>
          <ac:spMkLst>
            <pc:docMk/>
            <pc:sldMk cId="1117444205" sldId="274"/>
            <ac:spMk id="10" creationId="{679B72F4-61A5-E666-CF6B-8AEB42BBEA5B}"/>
          </ac:spMkLst>
        </pc:spChg>
        <pc:picChg chg="add mod">
          <ac:chgData name="Waqas Ahmad" userId="38e768ce0083b38c" providerId="LiveId" clId="{D62D3DA8-4C75-4210-8EEF-69028ACA8408}" dt="2024-07-07T04:18:49.702" v="3120" actId="1076"/>
          <ac:picMkLst>
            <pc:docMk/>
            <pc:sldMk cId="1117444205" sldId="274"/>
            <ac:picMk id="4" creationId="{485DC051-A559-333E-6993-0D444C9AC9D0}"/>
          </ac:picMkLst>
        </pc:picChg>
      </pc:sldChg>
      <pc:sldChg chg="addSp modSp new mod modTransition">
        <pc:chgData name="Waqas Ahmad" userId="38e768ce0083b38c" providerId="LiveId" clId="{D62D3DA8-4C75-4210-8EEF-69028ACA8408}" dt="2024-07-17T08:20:55.020" v="4080"/>
        <pc:sldMkLst>
          <pc:docMk/>
          <pc:sldMk cId="3511719128" sldId="275"/>
        </pc:sldMkLst>
        <pc:spChg chg="add mod">
          <ac:chgData name="Waqas Ahmad" userId="38e768ce0083b38c" providerId="LiveId" clId="{D62D3DA8-4C75-4210-8EEF-69028ACA8408}" dt="2024-07-01T12:19:49.033" v="2357" actId="20577"/>
          <ac:spMkLst>
            <pc:docMk/>
            <pc:sldMk cId="3511719128" sldId="275"/>
            <ac:spMk id="2" creationId="{929201BC-BC8C-E8E6-1468-C08FFEC2CEB7}"/>
          </ac:spMkLst>
        </pc:spChg>
        <pc:spChg chg="add mod">
          <ac:chgData name="Waqas Ahmad" userId="38e768ce0083b38c" providerId="LiveId" clId="{D62D3DA8-4C75-4210-8EEF-69028ACA8408}" dt="2024-07-01T12:44:56.743" v="2406" actId="1076"/>
          <ac:spMkLst>
            <pc:docMk/>
            <pc:sldMk cId="3511719128" sldId="275"/>
            <ac:spMk id="7" creationId="{7A25E70F-6290-9ABD-AAA9-F6E7C0F6A2BC}"/>
          </ac:spMkLst>
        </pc:spChg>
        <pc:spChg chg="add mod">
          <ac:chgData name="Waqas Ahmad" userId="38e768ce0083b38c" providerId="LiveId" clId="{D62D3DA8-4C75-4210-8EEF-69028ACA8408}" dt="2024-07-01T12:45:04.384" v="2408" actId="1076"/>
          <ac:spMkLst>
            <pc:docMk/>
            <pc:sldMk cId="3511719128" sldId="275"/>
            <ac:spMk id="8" creationId="{58E83DC9-55D5-AAF3-D71C-8A71D2E59F9A}"/>
          </ac:spMkLst>
        </pc:spChg>
        <pc:picChg chg="add mod">
          <ac:chgData name="Waqas Ahmad" userId="38e768ce0083b38c" providerId="LiveId" clId="{D62D3DA8-4C75-4210-8EEF-69028ACA8408}" dt="2024-07-01T12:45:00.647" v="2407" actId="1076"/>
          <ac:picMkLst>
            <pc:docMk/>
            <pc:sldMk cId="3511719128" sldId="275"/>
            <ac:picMk id="4" creationId="{9BA4207F-7BF8-86F1-EE91-D5C0873A247C}"/>
          </ac:picMkLst>
        </pc:picChg>
        <pc:picChg chg="add mod">
          <ac:chgData name="Waqas Ahmad" userId="38e768ce0083b38c" providerId="LiveId" clId="{D62D3DA8-4C75-4210-8EEF-69028ACA8408}" dt="2024-07-01T12:45:07.415" v="2409" actId="1076"/>
          <ac:picMkLst>
            <pc:docMk/>
            <pc:sldMk cId="3511719128" sldId="275"/>
            <ac:picMk id="6" creationId="{162ED7D8-ADE3-BD35-1F3B-E20801C4F041}"/>
          </ac:picMkLst>
        </pc:picChg>
      </pc:sldChg>
      <pc:sldChg chg="addSp delSp modSp new mod modTransition">
        <pc:chgData name="Waqas Ahmad" userId="38e768ce0083b38c" providerId="LiveId" clId="{D62D3DA8-4C75-4210-8EEF-69028ACA8408}" dt="2024-07-17T08:20:55.020" v="4080"/>
        <pc:sldMkLst>
          <pc:docMk/>
          <pc:sldMk cId="2506090744" sldId="276"/>
        </pc:sldMkLst>
        <pc:spChg chg="add mod">
          <ac:chgData name="Waqas Ahmad" userId="38e768ce0083b38c" providerId="LiveId" clId="{D62D3DA8-4C75-4210-8EEF-69028ACA8408}" dt="2024-07-01T12:45:52.539" v="2410" actId="1076"/>
          <ac:spMkLst>
            <pc:docMk/>
            <pc:sldMk cId="2506090744" sldId="276"/>
            <ac:spMk id="2" creationId="{700384FF-2EBF-D163-D51D-3A8F7F8EC7FD}"/>
          </ac:spMkLst>
        </pc:spChg>
        <pc:spChg chg="add mod">
          <ac:chgData name="Waqas Ahmad" userId="38e768ce0083b38c" providerId="LiveId" clId="{D62D3DA8-4C75-4210-8EEF-69028ACA8408}" dt="2024-07-07T10:08:12.148" v="3715" actId="1076"/>
          <ac:spMkLst>
            <pc:docMk/>
            <pc:sldMk cId="2506090744" sldId="276"/>
            <ac:spMk id="4" creationId="{ECB9CEA6-B03D-9FF7-D9DD-7288ADF83E60}"/>
          </ac:spMkLst>
        </pc:spChg>
        <pc:spChg chg="add mod">
          <ac:chgData name="Waqas Ahmad" userId="38e768ce0083b38c" providerId="LiveId" clId="{D62D3DA8-4C75-4210-8EEF-69028ACA8408}" dt="2024-07-07T10:07:37.595" v="3708"/>
          <ac:spMkLst>
            <pc:docMk/>
            <pc:sldMk cId="2506090744" sldId="276"/>
            <ac:spMk id="5" creationId="{0B55A27E-2A63-5DD3-013B-3901E0D44D86}"/>
          </ac:spMkLst>
        </pc:spChg>
        <pc:spChg chg="add mod">
          <ac:chgData name="Waqas Ahmad" userId="38e768ce0083b38c" providerId="LiveId" clId="{D62D3DA8-4C75-4210-8EEF-69028ACA8408}" dt="2024-07-07T10:08:05.815" v="3714" actId="1076"/>
          <ac:spMkLst>
            <pc:docMk/>
            <pc:sldMk cId="2506090744" sldId="276"/>
            <ac:spMk id="6" creationId="{710BFF7B-621A-6951-B7B9-93D1B1759FF8}"/>
          </ac:spMkLst>
        </pc:spChg>
        <pc:spChg chg="add mod">
          <ac:chgData name="Waqas Ahmad" userId="38e768ce0083b38c" providerId="LiveId" clId="{D62D3DA8-4C75-4210-8EEF-69028ACA8408}" dt="2024-07-07T10:08:00.954" v="3713" actId="1076"/>
          <ac:spMkLst>
            <pc:docMk/>
            <pc:sldMk cId="2506090744" sldId="276"/>
            <ac:spMk id="7" creationId="{D1D3CC87-5B70-222A-E709-89B1673F4BD1}"/>
          </ac:spMkLst>
        </pc:spChg>
        <pc:picChg chg="add mod">
          <ac:chgData name="Waqas Ahmad" userId="38e768ce0083b38c" providerId="LiveId" clId="{D62D3DA8-4C75-4210-8EEF-69028ACA8408}" dt="2024-07-07T06:19:00.352" v="3155" actId="1076"/>
          <ac:picMkLst>
            <pc:docMk/>
            <pc:sldMk cId="2506090744" sldId="276"/>
            <ac:picMk id="3" creationId="{E807F283-4AA7-DA75-99FC-1BBCFD527151}"/>
          </ac:picMkLst>
        </pc:picChg>
        <pc:picChg chg="add del mod">
          <ac:chgData name="Waqas Ahmad" userId="38e768ce0083b38c" providerId="LiveId" clId="{D62D3DA8-4C75-4210-8EEF-69028ACA8408}" dt="2024-07-07T06:18:55.226" v="3154" actId="478"/>
          <ac:picMkLst>
            <pc:docMk/>
            <pc:sldMk cId="2506090744" sldId="276"/>
            <ac:picMk id="5" creationId="{962C8632-225B-6EDD-3F7C-7BA6C3C8CB98}"/>
          </ac:picMkLst>
        </pc:picChg>
        <pc:cxnChg chg="add del">
          <ac:chgData name="Waqas Ahmad" userId="38e768ce0083b38c" providerId="LiveId" clId="{D62D3DA8-4C75-4210-8EEF-69028ACA8408}" dt="2024-07-07T06:19:53.143" v="3157" actId="478"/>
          <ac:cxnSpMkLst>
            <pc:docMk/>
            <pc:sldMk cId="2506090744" sldId="276"/>
            <ac:cxnSpMk id="7" creationId="{7F623134-B7BF-0DE3-73A7-17A86B67F138}"/>
          </ac:cxnSpMkLst>
        </pc:cxnChg>
      </pc:sldChg>
      <pc:sldChg chg="addSp modSp new mod modTransition">
        <pc:chgData name="Waqas Ahmad" userId="38e768ce0083b38c" providerId="LiveId" clId="{D62D3DA8-4C75-4210-8EEF-69028ACA8408}" dt="2024-07-17T08:20:55.020" v="4080"/>
        <pc:sldMkLst>
          <pc:docMk/>
          <pc:sldMk cId="3103833617" sldId="277"/>
        </pc:sldMkLst>
        <pc:spChg chg="add mod">
          <ac:chgData name="Waqas Ahmad" userId="38e768ce0083b38c" providerId="LiveId" clId="{D62D3DA8-4C75-4210-8EEF-69028ACA8408}" dt="2024-07-01T12:42:30.942" v="2383" actId="20577"/>
          <ac:spMkLst>
            <pc:docMk/>
            <pc:sldMk cId="3103833617" sldId="277"/>
            <ac:spMk id="2" creationId="{B29C9867-6520-F6D6-1B83-CD5D53F2EA01}"/>
          </ac:spMkLst>
        </pc:spChg>
        <pc:spChg chg="add mod">
          <ac:chgData name="Waqas Ahmad" userId="38e768ce0083b38c" providerId="LiveId" clId="{D62D3DA8-4C75-4210-8EEF-69028ACA8408}" dt="2024-07-01T12:44:17.618" v="2400"/>
          <ac:spMkLst>
            <pc:docMk/>
            <pc:sldMk cId="3103833617" sldId="277"/>
            <ac:spMk id="7" creationId="{FA187CF6-8348-DDA5-3ABA-5D4D1CA51DEC}"/>
          </ac:spMkLst>
        </pc:spChg>
        <pc:spChg chg="add mod">
          <ac:chgData name="Waqas Ahmad" userId="38e768ce0083b38c" providerId="LiveId" clId="{D62D3DA8-4C75-4210-8EEF-69028ACA8408}" dt="2024-07-01T12:44:31.376" v="2403" actId="1076"/>
          <ac:spMkLst>
            <pc:docMk/>
            <pc:sldMk cId="3103833617" sldId="277"/>
            <ac:spMk id="8" creationId="{75323A1C-742B-D7FA-8C51-8DF83BC17EA6}"/>
          </ac:spMkLst>
        </pc:spChg>
        <pc:picChg chg="add mod">
          <ac:chgData name="Waqas Ahmad" userId="38e768ce0083b38c" providerId="LiveId" clId="{D62D3DA8-4C75-4210-8EEF-69028ACA8408}" dt="2024-07-01T12:43:56.741" v="2397" actId="1076"/>
          <ac:picMkLst>
            <pc:docMk/>
            <pc:sldMk cId="3103833617" sldId="277"/>
            <ac:picMk id="4" creationId="{C3067F01-7FE6-07E9-1C96-BA205237BB80}"/>
          </ac:picMkLst>
        </pc:picChg>
        <pc:picChg chg="add mod">
          <ac:chgData name="Waqas Ahmad" userId="38e768ce0083b38c" providerId="LiveId" clId="{D62D3DA8-4C75-4210-8EEF-69028ACA8408}" dt="2024-07-01T12:44:34.694" v="2404" actId="1076"/>
          <ac:picMkLst>
            <pc:docMk/>
            <pc:sldMk cId="3103833617" sldId="277"/>
            <ac:picMk id="6" creationId="{2CEB83CE-3E32-FC11-174D-7A16E8B9CDE4}"/>
          </ac:picMkLst>
        </pc:picChg>
      </pc:sldChg>
      <pc:sldChg chg="addSp delSp modSp new mod modTransition">
        <pc:chgData name="Waqas Ahmad" userId="38e768ce0083b38c" providerId="LiveId" clId="{D62D3DA8-4C75-4210-8EEF-69028ACA8408}" dt="2024-07-17T08:20:55.020" v="4080"/>
        <pc:sldMkLst>
          <pc:docMk/>
          <pc:sldMk cId="2689648482" sldId="278"/>
        </pc:sldMkLst>
        <pc:spChg chg="add mod">
          <ac:chgData name="Waqas Ahmad" userId="38e768ce0083b38c" providerId="LiveId" clId="{D62D3DA8-4C75-4210-8EEF-69028ACA8408}" dt="2024-07-01T12:45:56.795" v="2411"/>
          <ac:spMkLst>
            <pc:docMk/>
            <pc:sldMk cId="2689648482" sldId="278"/>
            <ac:spMk id="2" creationId="{4C91E6EC-0463-8BBF-8EA0-EACCF8A06B2A}"/>
          </ac:spMkLst>
        </pc:spChg>
        <pc:spChg chg="add del mod">
          <ac:chgData name="Waqas Ahmad" userId="38e768ce0083b38c" providerId="LiveId" clId="{D62D3DA8-4C75-4210-8EEF-69028ACA8408}" dt="2024-07-07T10:18:35.349" v="3727" actId="478"/>
          <ac:spMkLst>
            <pc:docMk/>
            <pc:sldMk cId="2689648482" sldId="278"/>
            <ac:spMk id="4" creationId="{E90994F5-5435-35D9-3227-345AA4682594}"/>
          </ac:spMkLst>
        </pc:spChg>
        <pc:spChg chg="add mod">
          <ac:chgData name="Waqas Ahmad" userId="38e768ce0083b38c" providerId="LiveId" clId="{D62D3DA8-4C75-4210-8EEF-69028ACA8408}" dt="2024-07-07T10:43:09.849" v="3819" actId="255"/>
          <ac:spMkLst>
            <pc:docMk/>
            <pc:sldMk cId="2689648482" sldId="278"/>
            <ac:spMk id="5" creationId="{4C6C28CA-2C26-4284-BE61-1265C1246ADE}"/>
          </ac:spMkLst>
        </pc:spChg>
        <pc:spChg chg="add mod">
          <ac:chgData name="Waqas Ahmad" userId="38e768ce0083b38c" providerId="LiveId" clId="{D62D3DA8-4C75-4210-8EEF-69028ACA8408}" dt="2024-07-07T10:43:35.218" v="3823" actId="14100"/>
          <ac:spMkLst>
            <pc:docMk/>
            <pc:sldMk cId="2689648482" sldId="278"/>
            <ac:spMk id="6" creationId="{307F0E0B-DCEF-708D-F80F-DDF2BD3ED3F4}"/>
          </ac:spMkLst>
        </pc:spChg>
        <pc:spChg chg="add mod">
          <ac:chgData name="Waqas Ahmad" userId="38e768ce0083b38c" providerId="LiveId" clId="{D62D3DA8-4C75-4210-8EEF-69028ACA8408}" dt="2024-07-07T10:42:54.401" v="3817" actId="1076"/>
          <ac:spMkLst>
            <pc:docMk/>
            <pc:sldMk cId="2689648482" sldId="278"/>
            <ac:spMk id="9" creationId="{6C538E48-9BC2-F085-3DF8-0F84CBD11860}"/>
          </ac:spMkLst>
        </pc:spChg>
        <pc:spChg chg="add mod">
          <ac:chgData name="Waqas Ahmad" userId="38e768ce0083b38c" providerId="LiveId" clId="{D62D3DA8-4C75-4210-8EEF-69028ACA8408}" dt="2024-07-07T10:42:48.927" v="3816" actId="1076"/>
          <ac:spMkLst>
            <pc:docMk/>
            <pc:sldMk cId="2689648482" sldId="278"/>
            <ac:spMk id="10" creationId="{A7338322-17E3-9E59-D30C-675F5C28024A}"/>
          </ac:spMkLst>
        </pc:spChg>
        <pc:spChg chg="add mod">
          <ac:chgData name="Waqas Ahmad" userId="38e768ce0083b38c" providerId="LiveId" clId="{D62D3DA8-4C75-4210-8EEF-69028ACA8408}" dt="2024-07-07T10:50:27.605" v="3847" actId="2711"/>
          <ac:spMkLst>
            <pc:docMk/>
            <pc:sldMk cId="2689648482" sldId="278"/>
            <ac:spMk id="11" creationId="{56E3087B-F235-816D-CC1F-1AF73803E4E7}"/>
          </ac:spMkLst>
        </pc:spChg>
        <pc:spChg chg="add mod">
          <ac:chgData name="Waqas Ahmad" userId="38e768ce0083b38c" providerId="LiveId" clId="{D62D3DA8-4C75-4210-8EEF-69028ACA8408}" dt="2024-07-07T10:51:15.124" v="3849" actId="207"/>
          <ac:spMkLst>
            <pc:docMk/>
            <pc:sldMk cId="2689648482" sldId="278"/>
            <ac:spMk id="12" creationId="{771C0FF9-6CC6-2E18-F3DD-25819B79BF40}"/>
          </ac:spMkLst>
        </pc:spChg>
        <pc:graphicFrameChg chg="add del mod">
          <ac:chgData name="Waqas Ahmad" userId="38e768ce0083b38c" providerId="LiveId" clId="{D62D3DA8-4C75-4210-8EEF-69028ACA8408}" dt="2024-07-07T10:36:36.834" v="3790" actId="478"/>
          <ac:graphicFrameMkLst>
            <pc:docMk/>
            <pc:sldMk cId="2689648482" sldId="278"/>
            <ac:graphicFrameMk id="3" creationId="{295066B7-DF3C-582D-C114-4B7C52E83383}"/>
          </ac:graphicFrameMkLst>
        </pc:graphicFrameChg>
        <pc:picChg chg="add mod">
          <ac:chgData name="Waqas Ahmad" userId="38e768ce0083b38c" providerId="LiveId" clId="{D62D3DA8-4C75-4210-8EEF-69028ACA8408}" dt="2024-07-07T10:43:25.044" v="3821" actId="1076"/>
          <ac:picMkLst>
            <pc:docMk/>
            <pc:sldMk cId="2689648482" sldId="278"/>
            <ac:picMk id="8" creationId="{D60FCB1D-478F-7454-C82B-A4E418B92ADE}"/>
          </ac:picMkLst>
        </pc:picChg>
      </pc:sldChg>
      <pc:sldChg chg="addSp modSp new mod modTransition">
        <pc:chgData name="Waqas Ahmad" userId="38e768ce0083b38c" providerId="LiveId" clId="{D62D3DA8-4C75-4210-8EEF-69028ACA8408}" dt="2024-07-17T08:20:55.020" v="4080"/>
        <pc:sldMkLst>
          <pc:docMk/>
          <pc:sldMk cId="4183039643" sldId="279"/>
        </pc:sldMkLst>
        <pc:spChg chg="add mod">
          <ac:chgData name="Waqas Ahmad" userId="38e768ce0083b38c" providerId="LiveId" clId="{D62D3DA8-4C75-4210-8EEF-69028ACA8408}" dt="2024-07-01T12:46:28.718" v="2416" actId="20577"/>
          <ac:spMkLst>
            <pc:docMk/>
            <pc:sldMk cId="4183039643" sldId="279"/>
            <ac:spMk id="2" creationId="{650CAEA4-0904-B6AF-1C45-B6D389528DAA}"/>
          </ac:spMkLst>
        </pc:spChg>
        <pc:spChg chg="add mod">
          <ac:chgData name="Waqas Ahmad" userId="38e768ce0083b38c" providerId="LiveId" clId="{D62D3DA8-4C75-4210-8EEF-69028ACA8408}" dt="2024-07-01T12:48:57.413" v="2427"/>
          <ac:spMkLst>
            <pc:docMk/>
            <pc:sldMk cId="4183039643" sldId="279"/>
            <ac:spMk id="7" creationId="{60EBD1AD-737F-1B93-E796-D0E0D78FA20F}"/>
          </ac:spMkLst>
        </pc:spChg>
        <pc:spChg chg="add mod">
          <ac:chgData name="Waqas Ahmad" userId="38e768ce0083b38c" providerId="LiveId" clId="{D62D3DA8-4C75-4210-8EEF-69028ACA8408}" dt="2024-07-01T12:49:07.693" v="2429" actId="1076"/>
          <ac:spMkLst>
            <pc:docMk/>
            <pc:sldMk cId="4183039643" sldId="279"/>
            <ac:spMk id="8" creationId="{11A90048-D216-A918-791A-F68E7D42B260}"/>
          </ac:spMkLst>
        </pc:spChg>
        <pc:picChg chg="add mod">
          <ac:chgData name="Waqas Ahmad" userId="38e768ce0083b38c" providerId="LiveId" clId="{D62D3DA8-4C75-4210-8EEF-69028ACA8408}" dt="2024-07-01T12:49:14.755" v="2430" actId="108"/>
          <ac:picMkLst>
            <pc:docMk/>
            <pc:sldMk cId="4183039643" sldId="279"/>
            <ac:picMk id="4" creationId="{F632DFDB-AA25-018C-09FB-0A0A4A3F571C}"/>
          </ac:picMkLst>
        </pc:picChg>
        <pc:picChg chg="add mod">
          <ac:chgData name="Waqas Ahmad" userId="38e768ce0083b38c" providerId="LiveId" clId="{D62D3DA8-4C75-4210-8EEF-69028ACA8408}" dt="2024-07-01T12:49:23.094" v="2432" actId="1076"/>
          <ac:picMkLst>
            <pc:docMk/>
            <pc:sldMk cId="4183039643" sldId="279"/>
            <ac:picMk id="6" creationId="{8B90E138-F995-378F-F03C-058B98C4AA09}"/>
          </ac:picMkLst>
        </pc:picChg>
      </pc:sldChg>
      <pc:sldChg chg="addSp modSp new mod modTransition">
        <pc:chgData name="Waqas Ahmad" userId="38e768ce0083b38c" providerId="LiveId" clId="{D62D3DA8-4C75-4210-8EEF-69028ACA8408}" dt="2024-07-17T08:20:55.020" v="4080"/>
        <pc:sldMkLst>
          <pc:docMk/>
          <pc:sldMk cId="107335917" sldId="280"/>
        </pc:sldMkLst>
        <pc:spChg chg="add mod">
          <ac:chgData name="Waqas Ahmad" userId="38e768ce0083b38c" providerId="LiveId" clId="{D62D3DA8-4C75-4210-8EEF-69028ACA8408}" dt="2024-07-01T12:53:22.446" v="2461"/>
          <ac:spMkLst>
            <pc:docMk/>
            <pc:sldMk cId="107335917" sldId="280"/>
            <ac:spMk id="2" creationId="{E0A4A53E-8947-71A2-507B-DB94DAC6E46F}"/>
          </ac:spMkLst>
        </pc:spChg>
        <pc:spChg chg="add mod">
          <ac:chgData name="Waqas Ahmad" userId="38e768ce0083b38c" providerId="LiveId" clId="{D62D3DA8-4C75-4210-8EEF-69028ACA8408}" dt="2024-07-07T11:02:11.925" v="3861" actId="113"/>
          <ac:spMkLst>
            <pc:docMk/>
            <pc:sldMk cId="107335917" sldId="280"/>
            <ac:spMk id="5" creationId="{302A5659-9A24-6DF6-3E59-A5CC5A8DFDF9}"/>
          </ac:spMkLst>
        </pc:spChg>
        <pc:picChg chg="add mod">
          <ac:chgData name="Waqas Ahmad" userId="38e768ce0083b38c" providerId="LiveId" clId="{D62D3DA8-4C75-4210-8EEF-69028ACA8408}" dt="2024-07-07T11:00:16.971" v="3853" actId="1076"/>
          <ac:picMkLst>
            <pc:docMk/>
            <pc:sldMk cId="107335917" sldId="280"/>
            <ac:picMk id="4" creationId="{4693EE55-D7D7-95BE-B546-135CEE451973}"/>
          </ac:picMkLst>
        </pc:picChg>
      </pc:sldChg>
      <pc:sldChg chg="addSp modSp new mod modTransition">
        <pc:chgData name="Waqas Ahmad" userId="38e768ce0083b38c" providerId="LiveId" clId="{D62D3DA8-4C75-4210-8EEF-69028ACA8408}" dt="2024-07-17T08:20:55.020" v="4080"/>
        <pc:sldMkLst>
          <pc:docMk/>
          <pc:sldMk cId="4171265873" sldId="281"/>
        </pc:sldMkLst>
        <pc:spChg chg="add mod">
          <ac:chgData name="Waqas Ahmad" userId="38e768ce0083b38c" providerId="LiveId" clId="{D62D3DA8-4C75-4210-8EEF-69028ACA8408}" dt="2024-07-01T12:50:25.388" v="2444" actId="20577"/>
          <ac:spMkLst>
            <pc:docMk/>
            <pc:sldMk cId="4171265873" sldId="281"/>
            <ac:spMk id="2" creationId="{584BDE8D-142B-696C-1FA3-ACFCF7CD3183}"/>
          </ac:spMkLst>
        </pc:spChg>
        <pc:spChg chg="add mod">
          <ac:chgData name="Waqas Ahmad" userId="38e768ce0083b38c" providerId="LiveId" clId="{D62D3DA8-4C75-4210-8EEF-69028ACA8408}" dt="2024-07-01T12:52:01.315" v="2458" actId="1076"/>
          <ac:spMkLst>
            <pc:docMk/>
            <pc:sldMk cId="4171265873" sldId="281"/>
            <ac:spMk id="7" creationId="{6EDE613D-00BF-9539-E3B0-2CF9743EEC8E}"/>
          </ac:spMkLst>
        </pc:spChg>
        <pc:spChg chg="add mod">
          <ac:chgData name="Waqas Ahmad" userId="38e768ce0083b38c" providerId="LiveId" clId="{D62D3DA8-4C75-4210-8EEF-69028ACA8408}" dt="2024-07-01T12:52:13.533" v="2460" actId="1076"/>
          <ac:spMkLst>
            <pc:docMk/>
            <pc:sldMk cId="4171265873" sldId="281"/>
            <ac:spMk id="8" creationId="{019BCA83-157D-B8C4-5250-74B7BDE66384}"/>
          </ac:spMkLst>
        </pc:spChg>
        <pc:picChg chg="add mod">
          <ac:chgData name="Waqas Ahmad" userId="38e768ce0083b38c" providerId="LiveId" clId="{D62D3DA8-4C75-4210-8EEF-69028ACA8408}" dt="2024-07-01T12:51:47.387" v="2456" actId="1076"/>
          <ac:picMkLst>
            <pc:docMk/>
            <pc:sldMk cId="4171265873" sldId="281"/>
            <ac:picMk id="4" creationId="{448A385A-4461-58FA-BB7E-E5A97A42623A}"/>
          </ac:picMkLst>
        </pc:picChg>
        <pc:picChg chg="add mod">
          <ac:chgData name="Waqas Ahmad" userId="38e768ce0083b38c" providerId="LiveId" clId="{D62D3DA8-4C75-4210-8EEF-69028ACA8408}" dt="2024-07-01T12:51:44.436" v="2455" actId="14100"/>
          <ac:picMkLst>
            <pc:docMk/>
            <pc:sldMk cId="4171265873" sldId="281"/>
            <ac:picMk id="6" creationId="{E38929FC-E561-5912-35C5-5A2638784CA3}"/>
          </ac:picMkLst>
        </pc:picChg>
      </pc:sldChg>
      <pc:sldChg chg="addSp modSp new mod modTransition">
        <pc:chgData name="Waqas Ahmad" userId="38e768ce0083b38c" providerId="LiveId" clId="{D62D3DA8-4C75-4210-8EEF-69028ACA8408}" dt="2024-07-17T08:20:55.020" v="4080"/>
        <pc:sldMkLst>
          <pc:docMk/>
          <pc:sldMk cId="3967296501" sldId="282"/>
        </pc:sldMkLst>
        <pc:spChg chg="add mod">
          <ac:chgData name="Waqas Ahmad" userId="38e768ce0083b38c" providerId="LiveId" clId="{D62D3DA8-4C75-4210-8EEF-69028ACA8408}" dt="2024-07-01T12:53:24.081" v="2462"/>
          <ac:spMkLst>
            <pc:docMk/>
            <pc:sldMk cId="3967296501" sldId="282"/>
            <ac:spMk id="2" creationId="{5761A162-E950-647E-0095-994BA4B87F40}"/>
          </ac:spMkLst>
        </pc:spChg>
        <pc:spChg chg="add mod">
          <ac:chgData name="Waqas Ahmad" userId="38e768ce0083b38c" providerId="LiveId" clId="{D62D3DA8-4C75-4210-8EEF-69028ACA8408}" dt="2024-07-09T13:25:19.054" v="3921" actId="1076"/>
          <ac:spMkLst>
            <pc:docMk/>
            <pc:sldMk cId="3967296501" sldId="282"/>
            <ac:spMk id="15" creationId="{9F634127-A5A8-842B-04C3-746008FFE0C3}"/>
          </ac:spMkLst>
        </pc:spChg>
        <pc:spChg chg="add mod">
          <ac:chgData name="Waqas Ahmad" userId="38e768ce0083b38c" providerId="LiveId" clId="{D62D3DA8-4C75-4210-8EEF-69028ACA8408}" dt="2024-07-09T16:02:43.282" v="4019" actId="20577"/>
          <ac:spMkLst>
            <pc:docMk/>
            <pc:sldMk cId="3967296501" sldId="282"/>
            <ac:spMk id="16" creationId="{50E5E0FD-A44D-10F9-6CC0-EAAD1F9E8A89}"/>
          </ac:spMkLst>
        </pc:spChg>
        <pc:spChg chg="add mod">
          <ac:chgData name="Waqas Ahmad" userId="38e768ce0083b38c" providerId="LiveId" clId="{D62D3DA8-4C75-4210-8EEF-69028ACA8408}" dt="2024-07-09T13:26:14.576" v="3933" actId="1076"/>
          <ac:spMkLst>
            <pc:docMk/>
            <pc:sldMk cId="3967296501" sldId="282"/>
            <ac:spMk id="17" creationId="{A72624A1-63BF-7A67-D527-D738A3B7EC16}"/>
          </ac:spMkLst>
        </pc:spChg>
        <pc:picChg chg="add mod">
          <ac:chgData name="Waqas Ahmad" userId="38e768ce0083b38c" providerId="LiveId" clId="{D62D3DA8-4C75-4210-8EEF-69028ACA8408}" dt="2024-07-09T16:02:14.252" v="4011" actId="1038"/>
          <ac:picMkLst>
            <pc:docMk/>
            <pc:sldMk cId="3967296501" sldId="282"/>
            <ac:picMk id="3" creationId="{1780629D-8B7F-A0BD-B9C7-AC4B9B8345B6}"/>
          </ac:picMkLst>
        </pc:picChg>
        <pc:picChg chg="add mod">
          <ac:chgData name="Waqas Ahmad" userId="38e768ce0083b38c" providerId="LiveId" clId="{D62D3DA8-4C75-4210-8EEF-69028ACA8408}" dt="2024-07-09T16:02:11.420" v="4009" actId="1076"/>
          <ac:picMkLst>
            <pc:docMk/>
            <pc:sldMk cId="3967296501" sldId="282"/>
            <ac:picMk id="4" creationId="{2D162760-9E67-EB17-31C9-A212BF2BFF20}"/>
          </ac:picMkLst>
        </pc:picChg>
        <pc:picChg chg="add mod">
          <ac:chgData name="Waqas Ahmad" userId="38e768ce0083b38c" providerId="LiveId" clId="{D62D3DA8-4C75-4210-8EEF-69028ACA8408}" dt="2024-07-09T13:06:18.339" v="3866" actId="1076"/>
          <ac:picMkLst>
            <pc:docMk/>
            <pc:sldMk cId="3967296501" sldId="282"/>
            <ac:picMk id="4" creationId="{DE93D133-F016-BB69-7A22-DA38D6C8AED7}"/>
          </ac:picMkLst>
        </pc:picChg>
        <pc:picChg chg="add mod">
          <ac:chgData name="Waqas Ahmad" userId="38e768ce0083b38c" providerId="LiveId" clId="{D62D3DA8-4C75-4210-8EEF-69028ACA8408}" dt="2024-07-09T16:02:01.435" v="4008" actId="1076"/>
          <ac:picMkLst>
            <pc:docMk/>
            <pc:sldMk cId="3967296501" sldId="282"/>
            <ac:picMk id="5" creationId="{0A4CF35A-0BCA-4184-F691-8851C95BA451}"/>
          </ac:picMkLst>
        </pc:picChg>
        <pc:picChg chg="add mod">
          <ac:chgData name="Waqas Ahmad" userId="38e768ce0083b38c" providerId="LiveId" clId="{D62D3DA8-4C75-4210-8EEF-69028ACA8408}" dt="2024-07-09T13:06:18.339" v="3866" actId="1076"/>
          <ac:picMkLst>
            <pc:docMk/>
            <pc:sldMk cId="3967296501" sldId="282"/>
            <ac:picMk id="6" creationId="{75AE1C08-D41B-8026-2869-BAD7AA38CAF4}"/>
          </ac:picMkLst>
        </pc:picChg>
        <pc:picChg chg="add mod">
          <ac:chgData name="Waqas Ahmad" userId="38e768ce0083b38c" providerId="LiveId" clId="{D62D3DA8-4C75-4210-8EEF-69028ACA8408}" dt="2024-07-09T13:06:18.339" v="3866" actId="1076"/>
          <ac:picMkLst>
            <pc:docMk/>
            <pc:sldMk cId="3967296501" sldId="282"/>
            <ac:picMk id="8" creationId="{094EBB0D-6251-1F7B-919C-369FD26983DD}"/>
          </ac:picMkLst>
        </pc:picChg>
        <pc:picChg chg="add mod">
          <ac:chgData name="Waqas Ahmad" userId="38e768ce0083b38c" providerId="LiveId" clId="{D62D3DA8-4C75-4210-8EEF-69028ACA8408}" dt="2024-07-09T13:30:42.057" v="3964" actId="1076"/>
          <ac:picMkLst>
            <pc:docMk/>
            <pc:sldMk cId="3967296501" sldId="282"/>
            <ac:picMk id="10" creationId="{3AD3095C-E7E1-E2E2-5EB7-414F35A1384B}"/>
          </ac:picMkLst>
        </pc:picChg>
        <pc:picChg chg="add mod">
          <ac:chgData name="Waqas Ahmad" userId="38e768ce0083b38c" providerId="LiveId" clId="{D62D3DA8-4C75-4210-8EEF-69028ACA8408}" dt="2024-07-09T13:23:13.992" v="3898" actId="1076"/>
          <ac:picMkLst>
            <pc:docMk/>
            <pc:sldMk cId="3967296501" sldId="282"/>
            <ac:picMk id="12" creationId="{BEE61529-8EDA-DACB-0612-F9CDD466E9F4}"/>
          </ac:picMkLst>
        </pc:picChg>
        <pc:picChg chg="add mod">
          <ac:chgData name="Waqas Ahmad" userId="38e768ce0083b38c" providerId="LiveId" clId="{D62D3DA8-4C75-4210-8EEF-69028ACA8408}" dt="2024-07-09T13:23:24.047" v="3899" actId="1076"/>
          <ac:picMkLst>
            <pc:docMk/>
            <pc:sldMk cId="3967296501" sldId="282"/>
            <ac:picMk id="14" creationId="{32BD5071-A0D2-40FC-8393-46BCE2C53559}"/>
          </ac:picMkLst>
        </pc:picChg>
        <pc:picChg chg="add mod">
          <ac:chgData name="Waqas Ahmad" userId="38e768ce0083b38c" providerId="LiveId" clId="{D62D3DA8-4C75-4210-8EEF-69028ACA8408}" dt="2024-07-09T13:32:03.251" v="3980" actId="1036"/>
          <ac:picMkLst>
            <pc:docMk/>
            <pc:sldMk cId="3967296501" sldId="282"/>
            <ac:picMk id="19" creationId="{2B04746F-E4EE-0083-2A89-E106F8F26EA7}"/>
          </ac:picMkLst>
        </pc:picChg>
        <pc:picChg chg="add mod">
          <ac:chgData name="Waqas Ahmad" userId="38e768ce0083b38c" providerId="LiveId" clId="{D62D3DA8-4C75-4210-8EEF-69028ACA8408}" dt="2024-07-09T13:31:15.487" v="3969" actId="14100"/>
          <ac:picMkLst>
            <pc:docMk/>
            <pc:sldMk cId="3967296501" sldId="282"/>
            <ac:picMk id="21" creationId="{C20D526B-ECB1-E5A9-41B0-50E9432F81CB}"/>
          </ac:picMkLst>
        </pc:picChg>
        <pc:picChg chg="add mod">
          <ac:chgData name="Waqas Ahmad" userId="38e768ce0083b38c" providerId="LiveId" clId="{D62D3DA8-4C75-4210-8EEF-69028ACA8408}" dt="2024-07-09T13:31:44.642" v="3975" actId="1037"/>
          <ac:picMkLst>
            <pc:docMk/>
            <pc:sldMk cId="3967296501" sldId="282"/>
            <ac:picMk id="23" creationId="{2BC8E5CA-3D13-64AA-A1B2-7D76F6BBCFC0}"/>
          </ac:picMkLst>
        </pc:picChg>
        <pc:picChg chg="add mod">
          <ac:chgData name="Waqas Ahmad" userId="38e768ce0083b38c" providerId="LiveId" clId="{D62D3DA8-4C75-4210-8EEF-69028ACA8408}" dt="2024-07-09T13:32:25.205" v="3986" actId="1038"/>
          <ac:picMkLst>
            <pc:docMk/>
            <pc:sldMk cId="3967296501" sldId="282"/>
            <ac:picMk id="24" creationId="{42C59E4C-324D-3DE3-3B1D-38339A0F4036}"/>
          </ac:picMkLst>
        </pc:picChg>
        <pc:picChg chg="add mod">
          <ac:chgData name="Waqas Ahmad" userId="38e768ce0083b38c" providerId="LiveId" clId="{D62D3DA8-4C75-4210-8EEF-69028ACA8408}" dt="2024-07-09T13:33:00.200" v="3995" actId="1036"/>
          <ac:picMkLst>
            <pc:docMk/>
            <pc:sldMk cId="3967296501" sldId="282"/>
            <ac:picMk id="25" creationId="{454870B6-1BC1-15FB-3BB8-68157CA20A6C}"/>
          </ac:picMkLst>
        </pc:picChg>
        <pc:picChg chg="add mod">
          <ac:chgData name="Waqas Ahmad" userId="38e768ce0083b38c" providerId="LiveId" clId="{D62D3DA8-4C75-4210-8EEF-69028ACA8408}" dt="2024-07-09T13:33:17.909" v="4002" actId="1076"/>
          <ac:picMkLst>
            <pc:docMk/>
            <pc:sldMk cId="3967296501" sldId="282"/>
            <ac:picMk id="26" creationId="{B93139A7-D58B-CA2C-1598-4293A7832257}"/>
          </ac:picMkLst>
        </pc:picChg>
      </pc:sldChg>
      <pc:sldChg chg="addSp modSp new mod modTransition">
        <pc:chgData name="Waqas Ahmad" userId="38e768ce0083b38c" providerId="LiveId" clId="{D62D3DA8-4C75-4210-8EEF-69028ACA8408}" dt="2024-07-17T08:53:19.458" v="4199" actId="1076"/>
        <pc:sldMkLst>
          <pc:docMk/>
          <pc:sldMk cId="353494631" sldId="283"/>
        </pc:sldMkLst>
        <pc:spChg chg="add mod">
          <ac:chgData name="Waqas Ahmad" userId="38e768ce0083b38c" providerId="LiveId" clId="{D62D3DA8-4C75-4210-8EEF-69028ACA8408}" dt="2024-07-17T08:53:19.458" v="4199" actId="1076"/>
          <ac:spMkLst>
            <pc:docMk/>
            <pc:sldMk cId="353494631" sldId="283"/>
            <ac:spMk id="2" creationId="{5D10769F-5CB7-039F-FFCA-BE0E08AE29C0}"/>
          </ac:spMkLst>
        </pc:spChg>
      </pc:sldChg>
      <pc:sldChg chg="new del">
        <pc:chgData name="Waqas Ahmad" userId="38e768ce0083b38c" providerId="LiveId" clId="{D62D3DA8-4C75-4210-8EEF-69028ACA8408}" dt="2024-07-10T16:14:31.466" v="4032" actId="47"/>
        <pc:sldMkLst>
          <pc:docMk/>
          <pc:sldMk cId="2594370265" sldId="283"/>
        </pc:sldMkLst>
      </pc:sldChg>
      <pc:sldMasterChg chg="modTransition setBg modSldLayout">
        <pc:chgData name="Waqas Ahmad" userId="38e768ce0083b38c" providerId="LiveId" clId="{D62D3DA8-4C75-4210-8EEF-69028ACA8408}" dt="2024-07-17T08:20:55.020" v="4080"/>
        <pc:sldMasterMkLst>
          <pc:docMk/>
          <pc:sldMasterMk cId="1087655167" sldId="2147483660"/>
        </pc:sldMasterMkLst>
        <pc:sldLayoutChg chg="modTransition setBg">
          <pc:chgData name="Waqas Ahmad" userId="38e768ce0083b38c" providerId="LiveId" clId="{D62D3DA8-4C75-4210-8EEF-69028ACA8408}" dt="2024-07-17T08:20:55.020" v="4080"/>
          <pc:sldLayoutMkLst>
            <pc:docMk/>
            <pc:sldMasterMk cId="1087655167" sldId="2147483660"/>
            <pc:sldLayoutMk cId="214283916" sldId="2147483661"/>
          </pc:sldLayoutMkLst>
        </pc:sldLayoutChg>
        <pc:sldLayoutChg chg="modTransition setBg">
          <pc:chgData name="Waqas Ahmad" userId="38e768ce0083b38c" providerId="LiveId" clId="{D62D3DA8-4C75-4210-8EEF-69028ACA8408}" dt="2024-07-17T08:20:55.020" v="4080"/>
          <pc:sldLayoutMkLst>
            <pc:docMk/>
            <pc:sldMasterMk cId="1087655167" sldId="2147483660"/>
            <pc:sldLayoutMk cId="1919112625" sldId="2147483662"/>
          </pc:sldLayoutMkLst>
        </pc:sldLayoutChg>
        <pc:sldLayoutChg chg="modTransition setBg">
          <pc:chgData name="Waqas Ahmad" userId="38e768ce0083b38c" providerId="LiveId" clId="{D62D3DA8-4C75-4210-8EEF-69028ACA8408}" dt="2024-07-17T08:20:55.020" v="4080"/>
          <pc:sldLayoutMkLst>
            <pc:docMk/>
            <pc:sldMasterMk cId="1087655167" sldId="2147483660"/>
            <pc:sldLayoutMk cId="2648720633" sldId="2147483663"/>
          </pc:sldLayoutMkLst>
        </pc:sldLayoutChg>
        <pc:sldLayoutChg chg="modTransition setBg">
          <pc:chgData name="Waqas Ahmad" userId="38e768ce0083b38c" providerId="LiveId" clId="{D62D3DA8-4C75-4210-8EEF-69028ACA8408}" dt="2024-07-17T08:20:55.020" v="4080"/>
          <pc:sldLayoutMkLst>
            <pc:docMk/>
            <pc:sldMasterMk cId="1087655167" sldId="2147483660"/>
            <pc:sldLayoutMk cId="339341550" sldId="2147483664"/>
          </pc:sldLayoutMkLst>
        </pc:sldLayoutChg>
        <pc:sldLayoutChg chg="modTransition setBg">
          <pc:chgData name="Waqas Ahmad" userId="38e768ce0083b38c" providerId="LiveId" clId="{D62D3DA8-4C75-4210-8EEF-69028ACA8408}" dt="2024-07-17T08:20:55.020" v="4080"/>
          <pc:sldLayoutMkLst>
            <pc:docMk/>
            <pc:sldMasterMk cId="1087655167" sldId="2147483660"/>
            <pc:sldLayoutMk cId="332665239" sldId="2147483665"/>
          </pc:sldLayoutMkLst>
        </pc:sldLayoutChg>
        <pc:sldLayoutChg chg="modTransition setBg">
          <pc:chgData name="Waqas Ahmad" userId="38e768ce0083b38c" providerId="LiveId" clId="{D62D3DA8-4C75-4210-8EEF-69028ACA8408}" dt="2024-07-17T08:20:55.020" v="4080"/>
          <pc:sldLayoutMkLst>
            <pc:docMk/>
            <pc:sldMasterMk cId="1087655167" sldId="2147483660"/>
            <pc:sldLayoutMk cId="145181907" sldId="2147483666"/>
          </pc:sldLayoutMkLst>
        </pc:sldLayoutChg>
        <pc:sldLayoutChg chg="modTransition setBg">
          <pc:chgData name="Waqas Ahmad" userId="38e768ce0083b38c" providerId="LiveId" clId="{D62D3DA8-4C75-4210-8EEF-69028ACA8408}" dt="2024-07-17T08:20:55.020" v="4080"/>
          <pc:sldLayoutMkLst>
            <pc:docMk/>
            <pc:sldMasterMk cId="1087655167" sldId="2147483660"/>
            <pc:sldLayoutMk cId="626853373" sldId="2147483667"/>
          </pc:sldLayoutMkLst>
        </pc:sldLayoutChg>
        <pc:sldLayoutChg chg="modTransition setBg">
          <pc:chgData name="Waqas Ahmad" userId="38e768ce0083b38c" providerId="LiveId" clId="{D62D3DA8-4C75-4210-8EEF-69028ACA8408}" dt="2024-07-17T08:20:55.020" v="4080"/>
          <pc:sldLayoutMkLst>
            <pc:docMk/>
            <pc:sldMasterMk cId="1087655167" sldId="2147483660"/>
            <pc:sldLayoutMk cId="4013609398" sldId="2147483668"/>
          </pc:sldLayoutMkLst>
        </pc:sldLayoutChg>
        <pc:sldLayoutChg chg="modTransition setBg">
          <pc:chgData name="Waqas Ahmad" userId="38e768ce0083b38c" providerId="LiveId" clId="{D62D3DA8-4C75-4210-8EEF-69028ACA8408}" dt="2024-07-17T08:20:55.020" v="4080"/>
          <pc:sldLayoutMkLst>
            <pc:docMk/>
            <pc:sldMasterMk cId="1087655167" sldId="2147483660"/>
            <pc:sldLayoutMk cId="2925940585" sldId="2147483669"/>
          </pc:sldLayoutMkLst>
        </pc:sldLayoutChg>
        <pc:sldLayoutChg chg="modTransition setBg">
          <pc:chgData name="Waqas Ahmad" userId="38e768ce0083b38c" providerId="LiveId" clId="{D62D3DA8-4C75-4210-8EEF-69028ACA8408}" dt="2024-07-17T08:20:55.020" v="4080"/>
          <pc:sldLayoutMkLst>
            <pc:docMk/>
            <pc:sldMasterMk cId="1087655167" sldId="2147483660"/>
            <pc:sldLayoutMk cId="1686762364" sldId="2147483670"/>
          </pc:sldLayoutMkLst>
        </pc:sldLayoutChg>
        <pc:sldLayoutChg chg="modTransition setBg">
          <pc:chgData name="Waqas Ahmad" userId="38e768ce0083b38c" providerId="LiveId" clId="{D62D3DA8-4C75-4210-8EEF-69028ACA8408}" dt="2024-07-17T08:20:55.020" v="4080"/>
          <pc:sldLayoutMkLst>
            <pc:docMk/>
            <pc:sldMasterMk cId="1087655167" sldId="2147483660"/>
            <pc:sldLayoutMk cId="709164024"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BA6E69-1DC6-4BE3-A958-F2789A440909}" type="datetimeFigureOut">
              <a:rPr lang="en-IN" smtClean="0"/>
              <a:t>17-07-2024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D516CE-0BE6-42EF-AB22-A34C732F18B9}" type="slidenum">
              <a:rPr lang="en-IN" smtClean="0"/>
              <a:t>‹#›</a:t>
            </a:fld>
            <a:endParaRPr lang="en-IN"/>
          </a:p>
        </p:txBody>
      </p:sp>
    </p:spTree>
    <p:extLst>
      <p:ext uri="{BB962C8B-B14F-4D97-AF65-F5344CB8AC3E}">
        <p14:creationId xmlns:p14="http://schemas.microsoft.com/office/powerpoint/2010/main" val="3216688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16CE-0BE6-42EF-AB22-A34C732F18B9}" type="slidenum">
              <a:rPr lang="en-IN" smtClean="0"/>
              <a:t>12</a:t>
            </a:fld>
            <a:endParaRPr lang="en-IN"/>
          </a:p>
        </p:txBody>
      </p:sp>
    </p:spTree>
    <p:extLst>
      <p:ext uri="{BB962C8B-B14F-4D97-AF65-F5344CB8AC3E}">
        <p14:creationId xmlns:p14="http://schemas.microsoft.com/office/powerpoint/2010/main" val="1436453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31C848-FB04-4EF6-9AF3-D4B302BC3CED}" type="datetimeFigureOut">
              <a:rPr lang="en-IN" smtClean="0"/>
              <a:t>17-07-2024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E503A8-6605-4AB1-BABB-778FC93E0A55}" type="slidenum">
              <a:rPr lang="en-IN" smtClean="0"/>
              <a:t>‹#›</a:t>
            </a:fld>
            <a:endParaRPr lang="en-IN"/>
          </a:p>
        </p:txBody>
      </p:sp>
    </p:spTree>
    <p:extLst>
      <p:ext uri="{BB962C8B-B14F-4D97-AF65-F5344CB8AC3E}">
        <p14:creationId xmlns:p14="http://schemas.microsoft.com/office/powerpoint/2010/main" val="21428391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31C848-FB04-4EF6-9AF3-D4B302BC3CED}" type="datetimeFigureOut">
              <a:rPr lang="en-IN" smtClean="0"/>
              <a:t>17-07-2024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E503A8-6605-4AB1-BABB-778FC93E0A55}" type="slidenum">
              <a:rPr lang="en-IN" smtClean="0"/>
              <a:t>‹#›</a:t>
            </a:fld>
            <a:endParaRPr lang="en-IN"/>
          </a:p>
        </p:txBody>
      </p:sp>
    </p:spTree>
    <p:extLst>
      <p:ext uri="{BB962C8B-B14F-4D97-AF65-F5344CB8AC3E}">
        <p14:creationId xmlns:p14="http://schemas.microsoft.com/office/powerpoint/2010/main" val="168676236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31C848-FB04-4EF6-9AF3-D4B302BC3CED}" type="datetimeFigureOut">
              <a:rPr lang="en-IN" smtClean="0"/>
              <a:t>17-07-2024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E503A8-6605-4AB1-BABB-778FC93E0A55}" type="slidenum">
              <a:rPr lang="en-IN" smtClean="0"/>
              <a:t>‹#›</a:t>
            </a:fld>
            <a:endParaRPr lang="en-IN"/>
          </a:p>
        </p:txBody>
      </p:sp>
    </p:spTree>
    <p:extLst>
      <p:ext uri="{BB962C8B-B14F-4D97-AF65-F5344CB8AC3E}">
        <p14:creationId xmlns:p14="http://schemas.microsoft.com/office/powerpoint/2010/main" val="70916402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31C848-FB04-4EF6-9AF3-D4B302BC3CED}" type="datetimeFigureOut">
              <a:rPr lang="en-IN" smtClean="0"/>
              <a:t>17-07-2024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E503A8-6605-4AB1-BABB-778FC93E0A55}" type="slidenum">
              <a:rPr lang="en-IN" smtClean="0"/>
              <a:t>‹#›</a:t>
            </a:fld>
            <a:endParaRPr lang="en-IN"/>
          </a:p>
        </p:txBody>
      </p:sp>
    </p:spTree>
    <p:extLst>
      <p:ext uri="{BB962C8B-B14F-4D97-AF65-F5344CB8AC3E}">
        <p14:creationId xmlns:p14="http://schemas.microsoft.com/office/powerpoint/2010/main" val="191911262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31C848-FB04-4EF6-9AF3-D4B302BC3CED}" type="datetimeFigureOut">
              <a:rPr lang="en-IN" smtClean="0"/>
              <a:t>17-07-2024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E503A8-6605-4AB1-BABB-778FC93E0A55}" type="slidenum">
              <a:rPr lang="en-IN" smtClean="0"/>
              <a:t>‹#›</a:t>
            </a:fld>
            <a:endParaRPr lang="en-IN"/>
          </a:p>
        </p:txBody>
      </p:sp>
    </p:spTree>
    <p:extLst>
      <p:ext uri="{BB962C8B-B14F-4D97-AF65-F5344CB8AC3E}">
        <p14:creationId xmlns:p14="http://schemas.microsoft.com/office/powerpoint/2010/main" val="264872063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31C848-FB04-4EF6-9AF3-D4B302BC3CED}" type="datetimeFigureOut">
              <a:rPr lang="en-IN" smtClean="0"/>
              <a:t>17-07-2024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1E503A8-6605-4AB1-BABB-778FC93E0A55}" type="slidenum">
              <a:rPr lang="en-IN" smtClean="0"/>
              <a:t>‹#›</a:t>
            </a:fld>
            <a:endParaRPr lang="en-IN"/>
          </a:p>
        </p:txBody>
      </p:sp>
    </p:spTree>
    <p:extLst>
      <p:ext uri="{BB962C8B-B14F-4D97-AF65-F5344CB8AC3E}">
        <p14:creationId xmlns:p14="http://schemas.microsoft.com/office/powerpoint/2010/main" val="33934155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131C848-FB04-4EF6-9AF3-D4B302BC3CED}" type="datetimeFigureOut">
              <a:rPr lang="en-IN" smtClean="0"/>
              <a:t>17-07-2024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1E503A8-6605-4AB1-BABB-778FC93E0A55}" type="slidenum">
              <a:rPr lang="en-IN" smtClean="0"/>
              <a:t>‹#›</a:t>
            </a:fld>
            <a:endParaRPr lang="en-IN"/>
          </a:p>
        </p:txBody>
      </p:sp>
    </p:spTree>
    <p:extLst>
      <p:ext uri="{BB962C8B-B14F-4D97-AF65-F5344CB8AC3E}">
        <p14:creationId xmlns:p14="http://schemas.microsoft.com/office/powerpoint/2010/main" val="33266523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31C848-FB04-4EF6-9AF3-D4B302BC3CED}" type="datetimeFigureOut">
              <a:rPr lang="en-IN" smtClean="0"/>
              <a:t>17-07-2024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1E503A8-6605-4AB1-BABB-778FC93E0A55}" type="slidenum">
              <a:rPr lang="en-IN" smtClean="0"/>
              <a:t>‹#›</a:t>
            </a:fld>
            <a:endParaRPr lang="en-IN"/>
          </a:p>
        </p:txBody>
      </p:sp>
    </p:spTree>
    <p:extLst>
      <p:ext uri="{BB962C8B-B14F-4D97-AF65-F5344CB8AC3E}">
        <p14:creationId xmlns:p14="http://schemas.microsoft.com/office/powerpoint/2010/main" val="14518190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31C848-FB04-4EF6-9AF3-D4B302BC3CED}" type="datetimeFigureOut">
              <a:rPr lang="en-IN" smtClean="0"/>
              <a:t>17-07-2024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1E503A8-6605-4AB1-BABB-778FC93E0A55}" type="slidenum">
              <a:rPr lang="en-IN" smtClean="0"/>
              <a:t>‹#›</a:t>
            </a:fld>
            <a:endParaRPr lang="en-IN"/>
          </a:p>
        </p:txBody>
      </p:sp>
    </p:spTree>
    <p:extLst>
      <p:ext uri="{BB962C8B-B14F-4D97-AF65-F5344CB8AC3E}">
        <p14:creationId xmlns:p14="http://schemas.microsoft.com/office/powerpoint/2010/main" val="62685337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31C848-FB04-4EF6-9AF3-D4B302BC3CED}" type="datetimeFigureOut">
              <a:rPr lang="en-IN" smtClean="0"/>
              <a:t>17-07-2024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1E503A8-6605-4AB1-BABB-778FC93E0A55}" type="slidenum">
              <a:rPr lang="en-IN" smtClean="0"/>
              <a:t>‹#›</a:t>
            </a:fld>
            <a:endParaRPr lang="en-IN"/>
          </a:p>
        </p:txBody>
      </p:sp>
    </p:spTree>
    <p:extLst>
      <p:ext uri="{BB962C8B-B14F-4D97-AF65-F5344CB8AC3E}">
        <p14:creationId xmlns:p14="http://schemas.microsoft.com/office/powerpoint/2010/main" val="401360939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31C848-FB04-4EF6-9AF3-D4B302BC3CED}" type="datetimeFigureOut">
              <a:rPr lang="en-IN" smtClean="0"/>
              <a:t>17-07-2024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1E503A8-6605-4AB1-BABB-778FC93E0A55}" type="slidenum">
              <a:rPr lang="en-IN" smtClean="0"/>
              <a:t>‹#›</a:t>
            </a:fld>
            <a:endParaRPr lang="en-IN"/>
          </a:p>
        </p:txBody>
      </p:sp>
    </p:spTree>
    <p:extLst>
      <p:ext uri="{BB962C8B-B14F-4D97-AF65-F5344CB8AC3E}">
        <p14:creationId xmlns:p14="http://schemas.microsoft.com/office/powerpoint/2010/main" val="292594058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31C848-FB04-4EF6-9AF3-D4B302BC3CED}" type="datetimeFigureOut">
              <a:rPr lang="en-IN" smtClean="0"/>
              <a:t>17-07-2024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E503A8-6605-4AB1-BABB-778FC93E0A55}" type="slidenum">
              <a:rPr lang="en-IN" smtClean="0"/>
              <a:t>‹#›</a:t>
            </a:fld>
            <a:endParaRPr lang="en-IN"/>
          </a:p>
        </p:txBody>
      </p:sp>
    </p:spTree>
    <p:extLst>
      <p:ext uri="{BB962C8B-B14F-4D97-AF65-F5344CB8AC3E}">
        <p14:creationId xmlns:p14="http://schemas.microsoft.com/office/powerpoint/2010/main" val="108765516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17/06/relationships/model3d" Target="../media/model3d2.glb"/><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7/06/relationships/model3d" Target="../media/model3d3.glb"/><Relationship Id="rId1" Type="http://schemas.openxmlformats.org/officeDocument/2006/relationships/slideLayout" Target="../slideLayouts/slideLayout7.xml"/><Relationship Id="rId5" Type="http://schemas.openxmlformats.org/officeDocument/2006/relationships/image" Target="../media/image28.png"/><Relationship Id="rId4" Type="http://schemas.microsoft.com/office/2017/06/relationships/model3d" Target="../media/model3d4.glb"/></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s4be.cochrane.org/blog/2015/07/14/data-analysis-methods/" TargetMode="External"/><Relationship Id="rId7" Type="http://schemas.openxmlformats.org/officeDocument/2006/relationships/image" Target="../media/image9.jp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hyperlink" Target="https://www.rawpixel.com/image/380346/aerial-view-business-data-analysis-graph" TargetMode="External"/><Relationship Id="rId5" Type="http://schemas.openxmlformats.org/officeDocument/2006/relationships/image" Target="../media/image8.1"/><Relationship Id="rId4" Type="http://schemas.openxmlformats.org/officeDocument/2006/relationships/hyperlink" Target="https://creativecommons.org/licenses/by-nd/3.0/" TargetMode="External"/><Relationship Id="rId9" Type="http://schemas.openxmlformats.org/officeDocument/2006/relationships/hyperlink" Target="https://pixabay.com/en/analytics-stats-statistics-data-191992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AAECF-AA5C-7AC3-87FB-400FB279FDFE}"/>
              </a:ext>
            </a:extLst>
          </p:cNvPr>
          <p:cNvSpPr>
            <a:spLocks noGrp="1"/>
          </p:cNvSpPr>
          <p:nvPr>
            <p:ph type="ctrTitle"/>
          </p:nvPr>
        </p:nvSpPr>
        <p:spPr>
          <a:xfrm>
            <a:off x="121366" y="2026019"/>
            <a:ext cx="8858865" cy="1890916"/>
          </a:xfrm>
          <a:noFill/>
        </p:spPr>
        <p:txBody>
          <a:bodyPr>
            <a:normAutofit/>
          </a:bodyPr>
          <a:lstStyle/>
          <a:p>
            <a:r>
              <a:rPr lang="en-IN" b="1" dirty="0">
                <a:solidFill>
                  <a:srgbClr val="001F3F"/>
                </a:solidFill>
                <a:effectLst/>
                <a:latin typeface="Arial" panose="020B0604020202020204" pitchFamily="34" charset="0"/>
                <a:cs typeface="Arial" panose="020B0604020202020204" pitchFamily="34" charset="0"/>
              </a:rPr>
              <a:t>CONSUMER GOODS</a:t>
            </a:r>
            <a:br>
              <a:rPr lang="en-IN" b="1" dirty="0">
                <a:solidFill>
                  <a:srgbClr val="001F3F"/>
                </a:solidFill>
                <a:latin typeface="Arial" panose="020B0604020202020204" pitchFamily="34" charset="0"/>
                <a:cs typeface="Arial" panose="020B0604020202020204" pitchFamily="34" charset="0"/>
              </a:rPr>
            </a:br>
            <a:r>
              <a:rPr lang="en-IN" b="1" dirty="0">
                <a:solidFill>
                  <a:srgbClr val="001F3F"/>
                </a:solidFill>
                <a:effectLst/>
                <a:latin typeface="Arial" panose="020B0604020202020204" pitchFamily="34" charset="0"/>
                <a:cs typeface="Arial" panose="020B0604020202020204" pitchFamily="34" charset="0"/>
              </a:rPr>
              <a:t>AD-HOC INSIGHTS</a:t>
            </a:r>
            <a:endParaRPr lang="en-IN" dirty="0">
              <a:solidFill>
                <a:srgbClr val="001F3F"/>
              </a:solidFill>
            </a:endParaRPr>
          </a:p>
        </p:txBody>
      </p:sp>
      <p:sp>
        <p:nvSpPr>
          <p:cNvPr id="3" name="Subtitle 2">
            <a:extLst>
              <a:ext uri="{FF2B5EF4-FFF2-40B4-BE49-F238E27FC236}">
                <a16:creationId xmlns:a16="http://schemas.microsoft.com/office/drawing/2014/main" id="{18E4999C-8B00-416A-3E9B-69C1632E2A5B}"/>
              </a:ext>
            </a:extLst>
          </p:cNvPr>
          <p:cNvSpPr>
            <a:spLocks noGrp="1"/>
          </p:cNvSpPr>
          <p:nvPr>
            <p:ph type="subTitle" idx="1"/>
          </p:nvPr>
        </p:nvSpPr>
        <p:spPr>
          <a:xfrm>
            <a:off x="835745" y="3951104"/>
            <a:ext cx="4882946" cy="435463"/>
          </a:xfrm>
        </p:spPr>
        <p:txBody>
          <a:bodyPr>
            <a:normAutofit/>
          </a:bodyPr>
          <a:lstStyle/>
          <a:p>
            <a:r>
              <a:rPr lang="en-IN" sz="2000" b="1" dirty="0">
                <a:solidFill>
                  <a:srgbClr val="333333"/>
                </a:solidFill>
                <a:latin typeface="Arial Black" panose="020B0A04020102020204" pitchFamily="34" charset="0"/>
                <a:cs typeface="Arial" panose="020B0604020202020204" pitchFamily="34" charset="0"/>
              </a:rPr>
              <a:t>Presented by </a:t>
            </a:r>
            <a:r>
              <a:rPr lang="en-IN" sz="2000" b="1" dirty="0">
                <a:solidFill>
                  <a:srgbClr val="008080"/>
                </a:solidFill>
                <a:latin typeface="Arial Black" panose="020B0A04020102020204" pitchFamily="34" charset="0"/>
                <a:cs typeface="Arial" panose="020B0604020202020204" pitchFamily="34" charset="0"/>
              </a:rPr>
              <a:t>Waqas Ahmad</a:t>
            </a:r>
          </a:p>
        </p:txBody>
      </p:sp>
      <p:pic>
        <p:nvPicPr>
          <p:cNvPr id="5" name="Picture 4">
            <a:extLst>
              <a:ext uri="{FF2B5EF4-FFF2-40B4-BE49-F238E27FC236}">
                <a16:creationId xmlns:a16="http://schemas.microsoft.com/office/drawing/2014/main" id="{B4CBB430-7700-AC91-0517-2B7623D1D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745" y="519932"/>
            <a:ext cx="1450255" cy="1420041"/>
          </a:xfrm>
          <a:prstGeom prst="rect">
            <a:avLst/>
          </a:prstGeom>
        </p:spPr>
      </p:pic>
      <p:pic>
        <p:nvPicPr>
          <p:cNvPr id="9" name="Graphic 8">
            <a:extLst>
              <a:ext uri="{FF2B5EF4-FFF2-40B4-BE49-F238E27FC236}">
                <a16:creationId xmlns:a16="http://schemas.microsoft.com/office/drawing/2014/main" id="{483465EF-5DF6-5FA3-CC1B-59D5F2BACE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63200" y="246526"/>
            <a:ext cx="1685925" cy="781050"/>
          </a:xfrm>
          <a:prstGeom prst="rect">
            <a:avLst/>
          </a:prstGeom>
        </p:spPr>
      </p:pic>
      <p:pic>
        <p:nvPicPr>
          <p:cNvPr id="11" name="Picture 10">
            <a:extLst>
              <a:ext uri="{FF2B5EF4-FFF2-40B4-BE49-F238E27FC236}">
                <a16:creationId xmlns:a16="http://schemas.microsoft.com/office/drawing/2014/main" id="{6FAAE227-BB15-D692-6379-2634EC24F6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3656" y="4420737"/>
            <a:ext cx="4250244" cy="2390762"/>
          </a:xfrm>
          <a:prstGeom prst="rect">
            <a:avLst/>
          </a:prstGeom>
        </p:spPr>
      </p:pic>
      <p:sp>
        <p:nvSpPr>
          <p:cNvPr id="15" name="TextBox 14">
            <a:extLst>
              <a:ext uri="{FF2B5EF4-FFF2-40B4-BE49-F238E27FC236}">
                <a16:creationId xmlns:a16="http://schemas.microsoft.com/office/drawing/2014/main" id="{B208B5C9-CCC1-8FDE-5CAE-893AC0DA3186}"/>
              </a:ext>
            </a:extLst>
          </p:cNvPr>
          <p:cNvSpPr txBox="1"/>
          <p:nvPr/>
        </p:nvSpPr>
        <p:spPr>
          <a:xfrm>
            <a:off x="2286000" y="1539863"/>
            <a:ext cx="6096000" cy="400110"/>
          </a:xfrm>
          <a:prstGeom prst="rect">
            <a:avLst/>
          </a:prstGeom>
          <a:noFill/>
        </p:spPr>
        <p:txBody>
          <a:bodyPr wrap="square">
            <a:spAutoFit/>
          </a:bodyPr>
          <a:lstStyle/>
          <a:p>
            <a:r>
              <a:rPr lang="en-IN" sz="2000" dirty="0" err="1">
                <a:solidFill>
                  <a:srgbClr val="001F3F"/>
                </a:solidFill>
                <a:latin typeface="Arial Black" panose="020B0A04020102020204" pitchFamily="34" charset="0"/>
                <a:cs typeface="Arial" panose="020B0604020202020204" pitchFamily="34" charset="0"/>
              </a:rPr>
              <a:t>tliq</a:t>
            </a:r>
            <a:r>
              <a:rPr lang="en-IN" sz="2000" dirty="0">
                <a:solidFill>
                  <a:srgbClr val="001F3F"/>
                </a:solidFill>
                <a:latin typeface="Arial Black" panose="020B0A04020102020204" pitchFamily="34" charset="0"/>
                <a:cs typeface="Arial" panose="020B0604020202020204" pitchFamily="34" charset="0"/>
              </a:rPr>
              <a:t> </a:t>
            </a:r>
            <a:r>
              <a:rPr lang="en-IN" sz="2000" dirty="0" err="1">
                <a:solidFill>
                  <a:srgbClr val="001F3F"/>
                </a:solidFill>
                <a:latin typeface="Arial Black" panose="020B0A04020102020204" pitchFamily="34" charset="0"/>
                <a:cs typeface="Arial" panose="020B0604020202020204" pitchFamily="34" charset="0"/>
              </a:rPr>
              <a:t>Hardwares</a:t>
            </a:r>
            <a:endParaRPr lang="en-IN" sz="2000" dirty="0">
              <a:solidFill>
                <a:srgbClr val="001F3F"/>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753334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B3F92E-A284-45D4-7EC1-96EFE073EFBB}"/>
              </a:ext>
            </a:extLst>
          </p:cNvPr>
          <p:cNvSpPr/>
          <p:nvPr/>
        </p:nvSpPr>
        <p:spPr>
          <a:xfrm>
            <a:off x="0" y="-190500"/>
            <a:ext cx="3819525" cy="7048500"/>
          </a:xfrm>
          <a:prstGeom prst="rect">
            <a:avLst/>
          </a:prstGeom>
          <a:solidFill>
            <a:schemeClr val="dk1">
              <a:alpha val="84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buNone/>
            </a:pPr>
            <a:r>
              <a:rPr lang="en-US" sz="2800" b="1" dirty="0">
                <a:solidFill>
                  <a:schemeClr val="tx2"/>
                </a:solidFill>
                <a:latin typeface="Aptos" panose="020B0004020202020204" pitchFamily="34" charset="0"/>
              </a:rPr>
              <a:t>REQUEST 2:</a:t>
            </a:r>
          </a:p>
          <a:p>
            <a:pPr marL="0" indent="0" algn="ctr">
              <a:buNone/>
            </a:pPr>
            <a:endParaRPr lang="en-US" sz="2800" b="1" dirty="0">
              <a:solidFill>
                <a:schemeClr val="tx2"/>
              </a:solidFill>
              <a:latin typeface="Aptos" panose="020B0004020202020204" pitchFamily="34" charset="0"/>
            </a:endParaRPr>
          </a:p>
          <a:p>
            <a:pPr marL="0" indent="0" algn="ctr">
              <a:buNone/>
            </a:pPr>
            <a:r>
              <a:rPr lang="en-US" dirty="0"/>
              <a:t>What is the percentage of unique product increase in 2021 vs. 2020? </a:t>
            </a:r>
          </a:p>
          <a:p>
            <a:pPr marL="0" indent="0" algn="ctr">
              <a:buNone/>
            </a:pPr>
            <a:r>
              <a:rPr lang="en-US" dirty="0"/>
              <a:t>The final output contains these fields, unique_products_2020 unique_products_2021 </a:t>
            </a:r>
            <a:r>
              <a:rPr lang="en-US" dirty="0" err="1"/>
              <a:t>percentage_chg</a:t>
            </a:r>
            <a:endParaRPr lang="en-US" sz="2800" b="1" dirty="0">
              <a:solidFill>
                <a:schemeClr val="tx2"/>
              </a:solidFill>
              <a:latin typeface="Aptos" panose="020B0004020202020204" pitchFamily="34" charset="0"/>
            </a:endParaRPr>
          </a:p>
        </p:txBody>
      </p:sp>
      <p:sp>
        <p:nvSpPr>
          <p:cNvPr id="3" name="Rectangle: Rounded Corners 2">
            <a:extLst>
              <a:ext uri="{FF2B5EF4-FFF2-40B4-BE49-F238E27FC236}">
                <a16:creationId xmlns:a16="http://schemas.microsoft.com/office/drawing/2014/main" id="{ACA146C2-D39F-430F-4A4D-E56DB4D95242}"/>
              </a:ext>
            </a:extLst>
          </p:cNvPr>
          <p:cNvSpPr/>
          <p:nvPr/>
        </p:nvSpPr>
        <p:spPr>
          <a:xfrm>
            <a:off x="4019231" y="1171146"/>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Query :</a:t>
            </a:r>
          </a:p>
        </p:txBody>
      </p:sp>
      <p:pic>
        <p:nvPicPr>
          <p:cNvPr id="6" name="Picture 5">
            <a:extLst>
              <a:ext uri="{FF2B5EF4-FFF2-40B4-BE49-F238E27FC236}">
                <a16:creationId xmlns:a16="http://schemas.microsoft.com/office/drawing/2014/main" id="{9A833831-A6A1-39EA-6795-A2C2E797C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911" y="116032"/>
            <a:ext cx="5649294" cy="3640960"/>
          </a:xfrm>
          <a:prstGeom prst="rect">
            <a:avLst/>
          </a:prstGeom>
          <a:effectLst>
            <a:outerShdw blurRad="50800" dist="38100" dir="2700000" algn="tl" rotWithShape="0">
              <a:prstClr val="black">
                <a:alpha val="40000"/>
              </a:prstClr>
            </a:outerShdw>
          </a:effectLst>
        </p:spPr>
      </p:pic>
      <p:sp>
        <p:nvSpPr>
          <p:cNvPr id="7" name="Rectangle: Rounded Corners 6">
            <a:extLst>
              <a:ext uri="{FF2B5EF4-FFF2-40B4-BE49-F238E27FC236}">
                <a16:creationId xmlns:a16="http://schemas.microsoft.com/office/drawing/2014/main" id="{47C26616-E1F5-7465-B990-B1719C25E53D}"/>
              </a:ext>
            </a:extLst>
          </p:cNvPr>
          <p:cNvSpPr/>
          <p:nvPr/>
        </p:nvSpPr>
        <p:spPr>
          <a:xfrm>
            <a:off x="4019231" y="4905639"/>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Output :</a:t>
            </a:r>
          </a:p>
        </p:txBody>
      </p:sp>
      <p:pic>
        <p:nvPicPr>
          <p:cNvPr id="9" name="Picture 8">
            <a:extLst>
              <a:ext uri="{FF2B5EF4-FFF2-40B4-BE49-F238E27FC236}">
                <a16:creationId xmlns:a16="http://schemas.microsoft.com/office/drawing/2014/main" id="{97CFB942-3669-48E8-A2D8-575F2AF89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978" y="4905639"/>
            <a:ext cx="4636644" cy="78948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3091183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26C2017-FC27-2497-33F5-4FFBA067D445}"/>
              </a:ext>
            </a:extLst>
          </p:cNvPr>
          <p:cNvSpPr/>
          <p:nvPr/>
        </p:nvSpPr>
        <p:spPr>
          <a:xfrm>
            <a:off x="5032513" y="224263"/>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Insight :</a:t>
            </a:r>
          </a:p>
        </p:txBody>
      </p:sp>
      <p:pic>
        <p:nvPicPr>
          <p:cNvPr id="3" name="Picture 2">
            <a:extLst>
              <a:ext uri="{FF2B5EF4-FFF2-40B4-BE49-F238E27FC236}">
                <a16:creationId xmlns:a16="http://schemas.microsoft.com/office/drawing/2014/main" id="{6606BC87-5FB2-EB22-680B-8545A056CD25}"/>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7165" y="2382818"/>
            <a:ext cx="5198644" cy="4131066"/>
          </a:xfrm>
          <a:prstGeom prst="rect">
            <a:avLst/>
          </a:prstGeom>
        </p:spPr>
      </p:pic>
      <p:sp>
        <p:nvSpPr>
          <p:cNvPr id="5" name="TextBox 4">
            <a:extLst>
              <a:ext uri="{FF2B5EF4-FFF2-40B4-BE49-F238E27FC236}">
                <a16:creationId xmlns:a16="http://schemas.microsoft.com/office/drawing/2014/main" id="{30E2FCD0-9128-5A72-2F1D-55FE8EAB6239}"/>
              </a:ext>
            </a:extLst>
          </p:cNvPr>
          <p:cNvSpPr txBox="1"/>
          <p:nvPr/>
        </p:nvSpPr>
        <p:spPr>
          <a:xfrm>
            <a:off x="1282148" y="1242391"/>
            <a:ext cx="9879495" cy="661946"/>
          </a:xfrm>
          <a:prstGeom prst="rect">
            <a:avLst/>
          </a:prstGeom>
          <a:noFill/>
        </p:spPr>
        <p:txBody>
          <a:bodyPr wrap="square" rtlCol="0">
            <a:spAutoFit/>
          </a:bodyPr>
          <a:lstStyle/>
          <a:p>
            <a:pPr algn="ctr"/>
            <a:r>
              <a:rPr lang="en-US" b="1" dirty="0">
                <a:solidFill>
                  <a:srgbClr val="001F3F"/>
                </a:solidFill>
              </a:rPr>
              <a:t>The visual highlights a remarkable </a:t>
            </a:r>
            <a:r>
              <a:rPr lang="en-US" b="1" dirty="0">
                <a:solidFill>
                  <a:schemeClr val="accent6">
                    <a:lumMod val="75000"/>
                  </a:schemeClr>
                </a:solidFill>
              </a:rPr>
              <a:t>36.33% </a:t>
            </a:r>
            <a:r>
              <a:rPr lang="en-US" b="1" dirty="0">
                <a:solidFill>
                  <a:srgbClr val="001F3F"/>
                </a:solidFill>
              </a:rPr>
              <a:t>increase in unique products, rising from</a:t>
            </a:r>
            <a:r>
              <a:rPr lang="en-US" b="1" dirty="0">
                <a:solidFill>
                  <a:schemeClr val="accent4"/>
                </a:solidFill>
              </a:rPr>
              <a:t> </a:t>
            </a:r>
            <a:r>
              <a:rPr lang="en-US" b="1" dirty="0">
                <a:solidFill>
                  <a:srgbClr val="C00000"/>
                </a:solidFill>
              </a:rPr>
              <a:t>245</a:t>
            </a:r>
            <a:r>
              <a:rPr lang="en-US" b="1" dirty="0">
                <a:solidFill>
                  <a:schemeClr val="accent4"/>
                </a:solidFill>
              </a:rPr>
              <a:t> </a:t>
            </a:r>
            <a:r>
              <a:rPr lang="en-US" b="1" dirty="0">
                <a:solidFill>
                  <a:srgbClr val="001F3F"/>
                </a:solidFill>
              </a:rPr>
              <a:t>in 2020 </a:t>
            </a:r>
          </a:p>
          <a:p>
            <a:pPr algn="ctr"/>
            <a:r>
              <a:rPr lang="en-US" b="1" dirty="0">
                <a:solidFill>
                  <a:srgbClr val="001F3F"/>
                </a:solidFill>
              </a:rPr>
              <a:t>to </a:t>
            </a:r>
            <a:r>
              <a:rPr lang="en-US" b="1" dirty="0">
                <a:solidFill>
                  <a:schemeClr val="accent6"/>
                </a:solidFill>
              </a:rPr>
              <a:t>334</a:t>
            </a:r>
            <a:r>
              <a:rPr lang="en-US" b="1" dirty="0">
                <a:solidFill>
                  <a:srgbClr val="001F3F"/>
                </a:solidFill>
              </a:rPr>
              <a:t> in 2021, showcasing our successful expansion and enhanced product diversity.</a:t>
            </a:r>
            <a:endParaRPr lang="en-IN" b="1" dirty="0">
              <a:solidFill>
                <a:srgbClr val="001F3F"/>
              </a:solidFill>
            </a:endParaRPr>
          </a:p>
        </p:txBody>
      </p:sp>
      <p:sp>
        <p:nvSpPr>
          <p:cNvPr id="2" name="Arrow: Up 1">
            <a:extLst>
              <a:ext uri="{FF2B5EF4-FFF2-40B4-BE49-F238E27FC236}">
                <a16:creationId xmlns:a16="http://schemas.microsoft.com/office/drawing/2014/main" id="{BC3C2295-13AD-7D3D-2980-CA9F44EBC6F7}"/>
              </a:ext>
            </a:extLst>
          </p:cNvPr>
          <p:cNvSpPr/>
          <p:nvPr/>
        </p:nvSpPr>
        <p:spPr>
          <a:xfrm rot="18518219">
            <a:off x="6257598" y="3166134"/>
            <a:ext cx="193639" cy="710464"/>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0B050"/>
              </a:solidFill>
            </a:endParaRPr>
          </a:p>
        </p:txBody>
      </p:sp>
      <p:sp>
        <p:nvSpPr>
          <p:cNvPr id="6" name="Oval 5">
            <a:extLst>
              <a:ext uri="{FF2B5EF4-FFF2-40B4-BE49-F238E27FC236}">
                <a16:creationId xmlns:a16="http://schemas.microsoft.com/office/drawing/2014/main" id="{859DCB52-585A-FA12-AF8B-5F8C81201522}"/>
              </a:ext>
            </a:extLst>
          </p:cNvPr>
          <p:cNvSpPr/>
          <p:nvPr/>
        </p:nvSpPr>
        <p:spPr>
          <a:xfrm>
            <a:off x="6126872" y="2356884"/>
            <a:ext cx="1128693" cy="495646"/>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0346462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900651-2250-37B5-E5C0-101BEE5C22FA}"/>
              </a:ext>
            </a:extLst>
          </p:cNvPr>
          <p:cNvSpPr/>
          <p:nvPr/>
        </p:nvSpPr>
        <p:spPr>
          <a:xfrm>
            <a:off x="0" y="-190500"/>
            <a:ext cx="3819525" cy="7048500"/>
          </a:xfrm>
          <a:prstGeom prst="rect">
            <a:avLst/>
          </a:prstGeom>
          <a:solidFill>
            <a:schemeClr val="dk1">
              <a:alpha val="84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buNone/>
            </a:pPr>
            <a:r>
              <a:rPr lang="en-US" sz="2800" b="1" dirty="0">
                <a:solidFill>
                  <a:schemeClr val="tx2"/>
                </a:solidFill>
                <a:latin typeface="Aptos" panose="020B0004020202020204" pitchFamily="34" charset="0"/>
              </a:rPr>
              <a:t>REQUEST 3:</a:t>
            </a:r>
          </a:p>
          <a:p>
            <a:pPr marL="0" indent="0" algn="ctr">
              <a:buNone/>
            </a:pPr>
            <a:endParaRPr lang="en-US" sz="2800" b="1" dirty="0">
              <a:solidFill>
                <a:schemeClr val="tx2"/>
              </a:solidFill>
              <a:latin typeface="Aptos" panose="020B0004020202020204" pitchFamily="34" charset="0"/>
            </a:endParaRPr>
          </a:p>
          <a:p>
            <a:pPr marL="0" indent="0" algn="ctr">
              <a:buNone/>
            </a:pPr>
            <a:r>
              <a:rPr lang="en-US" dirty="0"/>
              <a:t>Provide a report with all the unique product counts for each segment and sort them in descending order of product counts. </a:t>
            </a:r>
          </a:p>
          <a:p>
            <a:pPr marL="0" indent="0" algn="ctr">
              <a:buNone/>
            </a:pPr>
            <a:r>
              <a:rPr lang="en-US" dirty="0"/>
              <a:t>The final output contains 2 fields, segment </a:t>
            </a:r>
            <a:r>
              <a:rPr lang="en-US" dirty="0" err="1"/>
              <a:t>product_count</a:t>
            </a:r>
            <a:r>
              <a:rPr lang="en-US" dirty="0"/>
              <a:t> </a:t>
            </a:r>
            <a:endParaRPr lang="en-US" sz="2800" b="1" dirty="0">
              <a:solidFill>
                <a:schemeClr val="tx2"/>
              </a:solidFill>
              <a:latin typeface="Aptos" panose="020B0004020202020204" pitchFamily="34" charset="0"/>
            </a:endParaRPr>
          </a:p>
        </p:txBody>
      </p:sp>
      <p:sp>
        <p:nvSpPr>
          <p:cNvPr id="3" name="Rectangle: Rounded Corners 2">
            <a:extLst>
              <a:ext uri="{FF2B5EF4-FFF2-40B4-BE49-F238E27FC236}">
                <a16:creationId xmlns:a16="http://schemas.microsoft.com/office/drawing/2014/main" id="{0D73A4CD-5583-5B75-475C-8169F07A10B1}"/>
              </a:ext>
            </a:extLst>
          </p:cNvPr>
          <p:cNvSpPr/>
          <p:nvPr/>
        </p:nvSpPr>
        <p:spPr>
          <a:xfrm>
            <a:off x="3969026" y="730879"/>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Query :</a:t>
            </a:r>
          </a:p>
        </p:txBody>
      </p:sp>
      <p:sp>
        <p:nvSpPr>
          <p:cNvPr id="4" name="Rectangle: Rounded Corners 3">
            <a:extLst>
              <a:ext uri="{FF2B5EF4-FFF2-40B4-BE49-F238E27FC236}">
                <a16:creationId xmlns:a16="http://schemas.microsoft.com/office/drawing/2014/main" id="{E27CDF04-DF6B-3A76-533C-D417C79D5DEB}"/>
              </a:ext>
            </a:extLst>
          </p:cNvPr>
          <p:cNvSpPr/>
          <p:nvPr/>
        </p:nvSpPr>
        <p:spPr>
          <a:xfrm>
            <a:off x="4122470" y="4174901"/>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Output :</a:t>
            </a:r>
          </a:p>
        </p:txBody>
      </p:sp>
      <p:pic>
        <p:nvPicPr>
          <p:cNvPr id="6" name="Picture 5">
            <a:extLst>
              <a:ext uri="{FF2B5EF4-FFF2-40B4-BE49-F238E27FC236}">
                <a16:creationId xmlns:a16="http://schemas.microsoft.com/office/drawing/2014/main" id="{D98DB884-77DB-10A1-2A46-5C7A35443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513" y="1811440"/>
            <a:ext cx="6601746" cy="174331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089D66EC-44A8-D2E7-46D2-1B9CAD012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6243" y="4174900"/>
            <a:ext cx="2793624" cy="18986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3995939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060BE98-4667-A06B-6BC2-7517F3F9D08B}"/>
              </a:ext>
            </a:extLst>
          </p:cNvPr>
          <p:cNvSpPr/>
          <p:nvPr/>
        </p:nvSpPr>
        <p:spPr>
          <a:xfrm>
            <a:off x="5032513" y="139596"/>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Insight :</a:t>
            </a:r>
          </a:p>
        </p:txBody>
      </p:sp>
      <p:sp>
        <p:nvSpPr>
          <p:cNvPr id="8" name="TextBox 7">
            <a:extLst>
              <a:ext uri="{FF2B5EF4-FFF2-40B4-BE49-F238E27FC236}">
                <a16:creationId xmlns:a16="http://schemas.microsoft.com/office/drawing/2014/main" id="{F845B7E2-1DB0-3A5F-ED15-5A5899DA13C2}"/>
              </a:ext>
            </a:extLst>
          </p:cNvPr>
          <p:cNvSpPr txBox="1"/>
          <p:nvPr/>
        </p:nvSpPr>
        <p:spPr>
          <a:xfrm>
            <a:off x="1344668" y="1011888"/>
            <a:ext cx="10254297" cy="1477328"/>
          </a:xfrm>
          <a:prstGeom prst="rect">
            <a:avLst/>
          </a:prstGeom>
          <a:noFill/>
        </p:spPr>
        <p:txBody>
          <a:bodyPr wrap="square" rtlCol="0">
            <a:spAutoFit/>
          </a:bodyPr>
          <a:lstStyle/>
          <a:p>
            <a:r>
              <a:rPr lang="en-US" b="1" dirty="0">
                <a:solidFill>
                  <a:srgbClr val="001F3F"/>
                </a:solidFill>
              </a:rPr>
              <a:t>- Growth Trends: The manufacturing segments for notebooks, accessories, and peripherals are experiencing substantial growth compared to those for desktops, storage, and networking.</a:t>
            </a:r>
          </a:p>
          <a:p>
            <a:r>
              <a:rPr lang="en-US" b="1" dirty="0">
                <a:solidFill>
                  <a:srgbClr val="001F3F"/>
                </a:solidFill>
              </a:rPr>
              <a:t>  </a:t>
            </a:r>
          </a:p>
          <a:p>
            <a:r>
              <a:rPr lang="en-US" b="1" dirty="0">
                <a:solidFill>
                  <a:srgbClr val="001F3F"/>
                </a:solidFill>
              </a:rPr>
              <a:t>- Dominant Segments: Notebooks, accessories, and peripherals together account for </a:t>
            </a:r>
            <a:r>
              <a:rPr lang="en-US" b="1" dirty="0">
                <a:solidFill>
                  <a:srgbClr val="00B050"/>
                </a:solidFill>
              </a:rPr>
              <a:t>83% </a:t>
            </a:r>
            <a:r>
              <a:rPr lang="en-US" b="1" dirty="0">
                <a:solidFill>
                  <a:srgbClr val="001F3F"/>
                </a:solidFill>
              </a:rPr>
              <a:t>of our total manufactured products, highlighting their dominant position in our production portfolio.</a:t>
            </a:r>
          </a:p>
        </p:txBody>
      </p:sp>
      <p:pic>
        <p:nvPicPr>
          <p:cNvPr id="11" name="Picture 10">
            <a:extLst>
              <a:ext uri="{FF2B5EF4-FFF2-40B4-BE49-F238E27FC236}">
                <a16:creationId xmlns:a16="http://schemas.microsoft.com/office/drawing/2014/main" id="{6F0702C2-6BCD-AA48-88FA-A120AEE219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140" y="2699562"/>
            <a:ext cx="6062339" cy="3881471"/>
          </a:xfrm>
          <a:prstGeom prst="rect">
            <a:avLst/>
          </a:prstGeom>
          <a:effectLst>
            <a:outerShdw blurRad="50800" dist="38100" dir="2700000" algn="tl" rotWithShape="0">
              <a:prstClr val="black">
                <a:alpha val="40000"/>
              </a:prstClr>
            </a:outerShdw>
          </a:effectLst>
        </p:spPr>
      </p:pic>
      <mc:AlternateContent xmlns:mc="http://schemas.openxmlformats.org/markup-compatibility/2006">
        <mc:Choice xmlns:am3d="http://schemas.microsoft.com/office/drawing/2017/model3d" Requires="am3d">
          <p:graphicFrame>
            <p:nvGraphicFramePr>
              <p:cNvPr id="3" name="3D Model 2" descr="Set bracket">
                <a:extLst>
                  <a:ext uri="{FF2B5EF4-FFF2-40B4-BE49-F238E27FC236}">
                    <a16:creationId xmlns:a16="http://schemas.microsoft.com/office/drawing/2014/main" id="{83223A8A-2E59-56B6-6431-6A89E41155DB}"/>
                  </a:ext>
                </a:extLst>
              </p:cNvPr>
              <p:cNvGraphicFramePr>
                <a:graphicFrameLocks noChangeAspect="1"/>
              </p:cNvGraphicFramePr>
              <p:nvPr>
                <p:extLst>
                  <p:ext uri="{D42A27DB-BD31-4B8C-83A1-F6EECF244321}">
                    <p14:modId xmlns:p14="http://schemas.microsoft.com/office/powerpoint/2010/main" val="3046365791"/>
                  </p:ext>
                </p:extLst>
              </p:nvPr>
            </p:nvGraphicFramePr>
            <p:xfrm>
              <a:off x="2683029" y="3338775"/>
              <a:ext cx="383282" cy="1110369"/>
            </p:xfrm>
            <a:graphic>
              <a:graphicData uri="http://schemas.microsoft.com/office/drawing/2017/model3d">
                <am3d:model3d r:embed="rId3">
                  <am3d:spPr>
                    <a:xfrm>
                      <a:off x="0" y="0"/>
                      <a:ext cx="383282" cy="1110369"/>
                    </a:xfrm>
                    <a:prstGeom prst="rect">
                      <a:avLst/>
                    </a:prstGeom>
                  </am3d:spPr>
                  <am3d:camera>
                    <am3d:pos x="0" y="0" z="49834430"/>
                    <am3d:up dx="0" dy="36000000" dz="0"/>
                    <am3d:lookAt x="0" y="0" z="0"/>
                    <am3d:perspective fov="2700000"/>
                  </am3d:camera>
                  <am3d:trans>
                    <am3d:meterPerModelUnit n="3515987" d="1000000"/>
                    <am3d:preTrans dx="-2499787" dy="-17999709" dz="124"/>
                    <am3d:scale>
                      <am3d:sx n="1000000" d="1000000"/>
                      <am3d:sy n="1000000" d="1000000"/>
                      <am3d:sz n="1000000" d="1000000"/>
                    </am3d:scale>
                    <am3d:rot ax="321966" ay="15304" az="1439"/>
                    <am3d:postTrans dx="0" dy="0" dz="0"/>
                  </am3d:trans>
                  <am3d:raster rName="Office3DRenderer" rVer="16.0.8326">
                    <am3d:blip r:embed="rId4"/>
                  </am3d:raster>
                  <am3d:objViewport viewportSz="12080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et bracket">
                <a:extLst>
                  <a:ext uri="{FF2B5EF4-FFF2-40B4-BE49-F238E27FC236}">
                    <a16:creationId xmlns:a16="http://schemas.microsoft.com/office/drawing/2014/main" id="{83223A8A-2E59-56B6-6431-6A89E41155DB}"/>
                  </a:ext>
                </a:extLst>
              </p:cNvPr>
              <p:cNvPicPr>
                <a:picLocks noGrp="1" noRot="1" noChangeAspect="1" noMove="1" noResize="1" noEditPoints="1" noAdjustHandles="1" noChangeArrowheads="1" noChangeShapeType="1" noCrop="1"/>
              </p:cNvPicPr>
              <p:nvPr/>
            </p:nvPicPr>
            <p:blipFill>
              <a:blip r:embed="rId4"/>
              <a:stretch>
                <a:fillRect/>
              </a:stretch>
            </p:blipFill>
            <p:spPr>
              <a:xfrm>
                <a:off x="2683029" y="3338775"/>
                <a:ext cx="383282" cy="111036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Red Set bracket">
                <a:extLst>
                  <a:ext uri="{FF2B5EF4-FFF2-40B4-BE49-F238E27FC236}">
                    <a16:creationId xmlns:a16="http://schemas.microsoft.com/office/drawing/2014/main" id="{B21A532D-81B5-7A0A-31EB-BF5B08E6A1CF}"/>
                  </a:ext>
                </a:extLst>
              </p:cNvPr>
              <p:cNvGraphicFramePr>
                <a:graphicFrameLocks noChangeAspect="1"/>
              </p:cNvGraphicFramePr>
              <p:nvPr>
                <p:extLst>
                  <p:ext uri="{D42A27DB-BD31-4B8C-83A1-F6EECF244321}">
                    <p14:modId xmlns:p14="http://schemas.microsoft.com/office/powerpoint/2010/main" val="3228657051"/>
                  </p:ext>
                </p:extLst>
              </p:nvPr>
            </p:nvGraphicFramePr>
            <p:xfrm>
              <a:off x="2671662" y="4989930"/>
              <a:ext cx="394649" cy="1149949"/>
            </p:xfrm>
            <a:graphic>
              <a:graphicData uri="http://schemas.microsoft.com/office/drawing/2017/model3d">
                <am3d:model3d r:embed="rId5">
                  <am3d:spPr>
                    <a:xfrm>
                      <a:off x="0" y="0"/>
                      <a:ext cx="394649" cy="1149949"/>
                    </a:xfrm>
                    <a:prstGeom prst="rect">
                      <a:avLst/>
                    </a:prstGeom>
                  </am3d:spPr>
                  <am3d:camera>
                    <am3d:pos x="0" y="0" z="49834430"/>
                    <am3d:up dx="0" dy="36000000" dz="0"/>
                    <am3d:lookAt x="0" y="0" z="0"/>
                    <am3d:perspective fov="2700000"/>
                  </am3d:camera>
                  <am3d:trans>
                    <am3d:meterPerModelUnit n="3515987" d="1000000"/>
                    <am3d:preTrans dx="-2499787" dy="-17999709" dz="124"/>
                    <am3d:scale>
                      <am3d:sx n="1000000" d="1000000"/>
                      <am3d:sy n="1000000" d="1000000"/>
                      <am3d:sz n="1000000" d="1000000"/>
                    </am3d:scale>
                    <am3d:rot ax="234018" ay="174884" az="11918"/>
                    <am3d:postTrans dx="0" dy="0" dz="0"/>
                  </am3d:trans>
                  <am3d:raster rName="Office3DRenderer" rVer="16.0.8326">
                    <am3d:blip r:embed="rId6"/>
                  </am3d:raster>
                  <am3d:objViewport viewportSz="12519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Red Set bracket">
                <a:extLst>
                  <a:ext uri="{FF2B5EF4-FFF2-40B4-BE49-F238E27FC236}">
                    <a16:creationId xmlns:a16="http://schemas.microsoft.com/office/drawing/2014/main" id="{B21A532D-81B5-7A0A-31EB-BF5B08E6A1CF}"/>
                  </a:ext>
                </a:extLst>
              </p:cNvPr>
              <p:cNvPicPr>
                <a:picLocks noGrp="1" noRot="1" noChangeAspect="1" noMove="1" noResize="1" noEditPoints="1" noAdjustHandles="1" noChangeArrowheads="1" noChangeShapeType="1" noCrop="1"/>
              </p:cNvPicPr>
              <p:nvPr/>
            </p:nvPicPr>
            <p:blipFill>
              <a:blip r:embed="rId6"/>
              <a:stretch>
                <a:fillRect/>
              </a:stretch>
            </p:blipFill>
            <p:spPr>
              <a:xfrm>
                <a:off x="2671662" y="4989930"/>
                <a:ext cx="394649" cy="1149949"/>
              </a:xfrm>
              <a:prstGeom prst="rect">
                <a:avLst/>
              </a:prstGeom>
            </p:spPr>
          </p:pic>
        </mc:Fallback>
      </mc:AlternateContent>
      <p:sp>
        <p:nvSpPr>
          <p:cNvPr id="7" name="TextBox 6">
            <a:extLst>
              <a:ext uri="{FF2B5EF4-FFF2-40B4-BE49-F238E27FC236}">
                <a16:creationId xmlns:a16="http://schemas.microsoft.com/office/drawing/2014/main" id="{E2BD4DF4-4B89-CEA5-05F8-400397EECBCA}"/>
              </a:ext>
            </a:extLst>
          </p:cNvPr>
          <p:cNvSpPr txBox="1"/>
          <p:nvPr/>
        </p:nvSpPr>
        <p:spPr>
          <a:xfrm>
            <a:off x="1257729" y="3540016"/>
            <a:ext cx="1413933" cy="707886"/>
          </a:xfrm>
          <a:prstGeom prst="rect">
            <a:avLst/>
          </a:prstGeom>
          <a:noFill/>
        </p:spPr>
        <p:txBody>
          <a:bodyPr wrap="square" rtlCol="0">
            <a:spAutoFit/>
          </a:bodyPr>
          <a:lstStyle/>
          <a:p>
            <a:pPr algn="ctr"/>
            <a:r>
              <a:rPr lang="en-IN" sz="4000" b="1" dirty="0">
                <a:solidFill>
                  <a:schemeClr val="accent6"/>
                </a:solidFill>
              </a:rPr>
              <a:t>83%</a:t>
            </a:r>
          </a:p>
        </p:txBody>
      </p:sp>
      <p:sp>
        <p:nvSpPr>
          <p:cNvPr id="9" name="TextBox 8">
            <a:extLst>
              <a:ext uri="{FF2B5EF4-FFF2-40B4-BE49-F238E27FC236}">
                <a16:creationId xmlns:a16="http://schemas.microsoft.com/office/drawing/2014/main" id="{4E5C86CB-42FA-6ADD-BA7E-8BF7CD6CC2B8}"/>
              </a:ext>
            </a:extLst>
          </p:cNvPr>
          <p:cNvSpPr txBox="1"/>
          <p:nvPr/>
        </p:nvSpPr>
        <p:spPr>
          <a:xfrm>
            <a:off x="1257729" y="5172093"/>
            <a:ext cx="1346200" cy="707886"/>
          </a:xfrm>
          <a:prstGeom prst="rect">
            <a:avLst/>
          </a:prstGeom>
          <a:noFill/>
        </p:spPr>
        <p:txBody>
          <a:bodyPr wrap="square" rtlCol="0">
            <a:spAutoFit/>
          </a:bodyPr>
          <a:lstStyle/>
          <a:p>
            <a:pPr algn="ctr"/>
            <a:r>
              <a:rPr lang="en-IN" sz="4000" b="1" dirty="0">
                <a:solidFill>
                  <a:srgbClr val="C00000"/>
                </a:solidFill>
              </a:rPr>
              <a:t>17%</a:t>
            </a:r>
          </a:p>
        </p:txBody>
      </p:sp>
    </p:spTree>
    <p:extLst>
      <p:ext uri="{BB962C8B-B14F-4D97-AF65-F5344CB8AC3E}">
        <p14:creationId xmlns:p14="http://schemas.microsoft.com/office/powerpoint/2010/main" val="12785298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8E38B4-0780-4299-6217-445CA93E78A1}"/>
              </a:ext>
            </a:extLst>
          </p:cNvPr>
          <p:cNvSpPr/>
          <p:nvPr/>
        </p:nvSpPr>
        <p:spPr>
          <a:xfrm>
            <a:off x="0" y="-190500"/>
            <a:ext cx="3819525" cy="7048500"/>
          </a:xfrm>
          <a:prstGeom prst="rect">
            <a:avLst/>
          </a:prstGeom>
          <a:solidFill>
            <a:schemeClr val="dk1">
              <a:alpha val="84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buNone/>
            </a:pPr>
            <a:r>
              <a:rPr lang="en-US" sz="2800" b="1" dirty="0">
                <a:solidFill>
                  <a:schemeClr val="tx2"/>
                </a:solidFill>
                <a:latin typeface="Aptos" panose="020B0004020202020204" pitchFamily="34" charset="0"/>
              </a:rPr>
              <a:t>REQUEST 4:</a:t>
            </a:r>
          </a:p>
          <a:p>
            <a:pPr marL="0" indent="0" algn="ctr">
              <a:buNone/>
            </a:pPr>
            <a:endParaRPr lang="en-US" sz="2800" b="1" dirty="0">
              <a:solidFill>
                <a:schemeClr val="tx2"/>
              </a:solidFill>
              <a:latin typeface="Aptos" panose="020B0004020202020204" pitchFamily="34" charset="0"/>
            </a:endParaRPr>
          </a:p>
          <a:p>
            <a:pPr marL="0" indent="0" algn="ctr">
              <a:buNone/>
            </a:pPr>
            <a:r>
              <a:rPr lang="en-US" dirty="0"/>
              <a:t>Follow-up: Which segment had the most increase in unique products in 2021 vs 2020? </a:t>
            </a:r>
          </a:p>
          <a:p>
            <a:pPr marL="0" indent="0" algn="ctr">
              <a:buNone/>
            </a:pPr>
            <a:r>
              <a:rPr lang="en-US" dirty="0"/>
              <a:t>The final output contains these fields, segment product_count_2020 product_count_2021 difference </a:t>
            </a:r>
            <a:endParaRPr lang="en-US" sz="2800" b="1" dirty="0">
              <a:solidFill>
                <a:schemeClr val="tx2"/>
              </a:solidFill>
              <a:latin typeface="Aptos" panose="020B0004020202020204" pitchFamily="34" charset="0"/>
            </a:endParaRPr>
          </a:p>
        </p:txBody>
      </p:sp>
      <p:pic>
        <p:nvPicPr>
          <p:cNvPr id="4" name="Picture 3">
            <a:extLst>
              <a:ext uri="{FF2B5EF4-FFF2-40B4-BE49-F238E27FC236}">
                <a16:creationId xmlns:a16="http://schemas.microsoft.com/office/drawing/2014/main" id="{BAE31698-D34D-3A15-338A-BBB497909D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7256" y="85725"/>
            <a:ext cx="5234116" cy="4210050"/>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5E316BE6-651A-958E-4FFF-BAFFCB009F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9628" y="4857643"/>
            <a:ext cx="4791744" cy="1524213"/>
          </a:xfrm>
          <a:prstGeom prst="rect">
            <a:avLst/>
          </a:prstGeom>
          <a:effectLst>
            <a:outerShdw blurRad="50800" dist="38100" dir="2700000" algn="tl" rotWithShape="0">
              <a:prstClr val="black">
                <a:alpha val="40000"/>
              </a:prstClr>
            </a:outerShdw>
          </a:effectLst>
        </p:spPr>
      </p:pic>
      <p:sp>
        <p:nvSpPr>
          <p:cNvPr id="7" name="Rectangle: Rounded Corners 6">
            <a:extLst>
              <a:ext uri="{FF2B5EF4-FFF2-40B4-BE49-F238E27FC236}">
                <a16:creationId xmlns:a16="http://schemas.microsoft.com/office/drawing/2014/main" id="{5BCF504E-00C8-4E8C-6E65-B247A92A83C4}"/>
              </a:ext>
            </a:extLst>
          </p:cNvPr>
          <p:cNvSpPr/>
          <p:nvPr/>
        </p:nvSpPr>
        <p:spPr>
          <a:xfrm>
            <a:off x="3969026" y="730879"/>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Query :</a:t>
            </a:r>
          </a:p>
        </p:txBody>
      </p:sp>
      <p:sp>
        <p:nvSpPr>
          <p:cNvPr id="8" name="Rectangle: Rounded Corners 7">
            <a:extLst>
              <a:ext uri="{FF2B5EF4-FFF2-40B4-BE49-F238E27FC236}">
                <a16:creationId xmlns:a16="http://schemas.microsoft.com/office/drawing/2014/main" id="{E0810B2B-9141-0D09-801F-26B2B970BB6F}"/>
              </a:ext>
            </a:extLst>
          </p:cNvPr>
          <p:cNvSpPr/>
          <p:nvPr/>
        </p:nvSpPr>
        <p:spPr>
          <a:xfrm>
            <a:off x="4092851" y="5131429"/>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Output :</a:t>
            </a:r>
          </a:p>
        </p:txBody>
      </p:sp>
    </p:spTree>
    <p:extLst>
      <p:ext uri="{BB962C8B-B14F-4D97-AF65-F5344CB8AC3E}">
        <p14:creationId xmlns:p14="http://schemas.microsoft.com/office/powerpoint/2010/main" val="38853917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4121005-C8B6-CF86-D2D8-5F996E3A8814}"/>
              </a:ext>
            </a:extLst>
          </p:cNvPr>
          <p:cNvSpPr/>
          <p:nvPr/>
        </p:nvSpPr>
        <p:spPr>
          <a:xfrm>
            <a:off x="5032513" y="139596"/>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Insight :</a:t>
            </a:r>
          </a:p>
        </p:txBody>
      </p:sp>
      <p:pic>
        <p:nvPicPr>
          <p:cNvPr id="4" name="Picture 3">
            <a:extLst>
              <a:ext uri="{FF2B5EF4-FFF2-40B4-BE49-F238E27FC236}">
                <a16:creationId xmlns:a16="http://schemas.microsoft.com/office/drawing/2014/main" id="{4B249931-8D94-E4B9-992D-2702669CB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260" y="3331903"/>
            <a:ext cx="7218723" cy="2800541"/>
          </a:xfrm>
          <a:prstGeom prst="rect">
            <a:avLst/>
          </a:prstGeom>
        </p:spPr>
      </p:pic>
      <p:sp>
        <p:nvSpPr>
          <p:cNvPr id="5" name="TextBox 4">
            <a:extLst>
              <a:ext uri="{FF2B5EF4-FFF2-40B4-BE49-F238E27FC236}">
                <a16:creationId xmlns:a16="http://schemas.microsoft.com/office/drawing/2014/main" id="{DED54433-F8EA-CA28-3B61-51A26FFFC03D}"/>
              </a:ext>
            </a:extLst>
          </p:cNvPr>
          <p:cNvSpPr txBox="1"/>
          <p:nvPr/>
        </p:nvSpPr>
        <p:spPr>
          <a:xfrm>
            <a:off x="2674260" y="1311965"/>
            <a:ext cx="7218722" cy="1200329"/>
          </a:xfrm>
          <a:prstGeom prst="rect">
            <a:avLst/>
          </a:prstGeom>
          <a:noFill/>
        </p:spPr>
        <p:txBody>
          <a:bodyPr wrap="square" rtlCol="0">
            <a:spAutoFit/>
          </a:bodyPr>
          <a:lstStyle/>
          <a:p>
            <a:pPr marL="285750" indent="-285750">
              <a:buFontTx/>
              <a:buChar char="-"/>
            </a:pPr>
            <a:r>
              <a:rPr lang="en-US" b="1" dirty="0">
                <a:solidFill>
                  <a:srgbClr val="001F3F"/>
                </a:solidFill>
              </a:rPr>
              <a:t>Accessories saw the biggest </a:t>
            </a:r>
            <a:r>
              <a:rPr lang="en-US" b="1" dirty="0">
                <a:solidFill>
                  <a:srgbClr val="00B050"/>
                </a:solidFill>
              </a:rPr>
              <a:t>jump</a:t>
            </a:r>
            <a:r>
              <a:rPr lang="en-US" b="1" dirty="0">
                <a:solidFill>
                  <a:srgbClr val="001F3F"/>
                </a:solidFill>
              </a:rPr>
              <a:t> in production, up by </a:t>
            </a:r>
            <a:r>
              <a:rPr lang="en-US" b="1" dirty="0">
                <a:solidFill>
                  <a:srgbClr val="00B050"/>
                </a:solidFill>
              </a:rPr>
              <a:t>34 units</a:t>
            </a:r>
            <a:r>
              <a:rPr lang="en-US" b="1" dirty="0">
                <a:solidFill>
                  <a:srgbClr val="001F3F"/>
                </a:solidFill>
              </a:rPr>
              <a:t>!</a:t>
            </a:r>
          </a:p>
          <a:p>
            <a:pPr marL="285750" indent="-285750">
              <a:buFontTx/>
              <a:buChar char="-"/>
            </a:pPr>
            <a:endParaRPr lang="en-US" b="1" dirty="0">
              <a:solidFill>
                <a:srgbClr val="001F3F"/>
              </a:solidFill>
            </a:endParaRPr>
          </a:p>
          <a:p>
            <a:pPr marL="285750" indent="-285750">
              <a:buFontTx/>
              <a:buChar char="-"/>
            </a:pPr>
            <a:r>
              <a:rPr lang="en-US" b="1" dirty="0">
                <a:solidFill>
                  <a:srgbClr val="001F3F"/>
                </a:solidFill>
              </a:rPr>
              <a:t>Storage and networking are </a:t>
            </a:r>
            <a:r>
              <a:rPr lang="en-US" b="1" dirty="0">
                <a:solidFill>
                  <a:srgbClr val="C00000"/>
                </a:solidFill>
              </a:rPr>
              <a:t>growing slower</a:t>
            </a:r>
            <a:r>
              <a:rPr lang="en-US" b="1" dirty="0">
                <a:solidFill>
                  <a:srgbClr val="001F3F"/>
                </a:solidFill>
              </a:rPr>
              <a:t>, with just </a:t>
            </a:r>
            <a:r>
              <a:rPr lang="en-US" b="1" dirty="0">
                <a:solidFill>
                  <a:srgbClr val="C00000"/>
                </a:solidFill>
              </a:rPr>
              <a:t>5</a:t>
            </a:r>
            <a:r>
              <a:rPr lang="en-US" b="1" dirty="0">
                <a:solidFill>
                  <a:srgbClr val="001F3F"/>
                </a:solidFill>
              </a:rPr>
              <a:t> and </a:t>
            </a:r>
            <a:r>
              <a:rPr lang="en-US" b="1" dirty="0">
                <a:solidFill>
                  <a:srgbClr val="C00000"/>
                </a:solidFill>
              </a:rPr>
              <a:t>3</a:t>
            </a:r>
            <a:r>
              <a:rPr lang="en-US" b="1" dirty="0">
                <a:solidFill>
                  <a:srgbClr val="001F3F"/>
                </a:solidFill>
              </a:rPr>
              <a:t> more units produced respectively.</a:t>
            </a:r>
            <a:endParaRPr lang="en-IN" b="1" dirty="0">
              <a:solidFill>
                <a:srgbClr val="001F3F"/>
              </a:solidFill>
            </a:endParaRPr>
          </a:p>
        </p:txBody>
      </p:sp>
    </p:spTree>
    <p:extLst>
      <p:ext uri="{BB962C8B-B14F-4D97-AF65-F5344CB8AC3E}">
        <p14:creationId xmlns:p14="http://schemas.microsoft.com/office/powerpoint/2010/main" val="108423723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44553F-5D74-2358-32C4-C9779AE2FE62}"/>
              </a:ext>
            </a:extLst>
          </p:cNvPr>
          <p:cNvSpPr/>
          <p:nvPr/>
        </p:nvSpPr>
        <p:spPr>
          <a:xfrm>
            <a:off x="0" y="-190500"/>
            <a:ext cx="3819525" cy="7048500"/>
          </a:xfrm>
          <a:prstGeom prst="rect">
            <a:avLst/>
          </a:prstGeom>
          <a:solidFill>
            <a:schemeClr val="dk1">
              <a:alpha val="84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buNone/>
            </a:pPr>
            <a:r>
              <a:rPr lang="en-US" sz="2800" b="1" dirty="0">
                <a:solidFill>
                  <a:schemeClr val="tx2"/>
                </a:solidFill>
                <a:latin typeface="Aptos" panose="020B0004020202020204" pitchFamily="34" charset="0"/>
              </a:rPr>
              <a:t>REQUEST 5:</a:t>
            </a:r>
          </a:p>
          <a:p>
            <a:pPr marL="0" indent="0" algn="ctr">
              <a:buNone/>
            </a:pPr>
            <a:endParaRPr lang="en-US" sz="2800" b="1" dirty="0">
              <a:solidFill>
                <a:schemeClr val="tx2"/>
              </a:solidFill>
              <a:latin typeface="Aptos" panose="020B0004020202020204" pitchFamily="34" charset="0"/>
            </a:endParaRPr>
          </a:p>
          <a:p>
            <a:pPr marL="0" indent="0" algn="ctr">
              <a:buNone/>
            </a:pPr>
            <a:r>
              <a:rPr lang="en-US" dirty="0"/>
              <a:t>Get the products that have the highest and lowest manufacturing costs. The final output should contain these fields, </a:t>
            </a:r>
            <a:r>
              <a:rPr lang="en-US" dirty="0" err="1"/>
              <a:t>product_code</a:t>
            </a:r>
            <a:r>
              <a:rPr lang="en-US" dirty="0"/>
              <a:t> product </a:t>
            </a:r>
            <a:r>
              <a:rPr lang="en-US" dirty="0" err="1"/>
              <a:t>manufacturing_cost</a:t>
            </a:r>
            <a:r>
              <a:rPr lang="en-US" dirty="0"/>
              <a:t> </a:t>
            </a:r>
            <a:endParaRPr lang="en-US" sz="2800" b="1" dirty="0">
              <a:solidFill>
                <a:schemeClr val="tx2"/>
              </a:solidFill>
              <a:latin typeface="Aptos" panose="020B0004020202020204" pitchFamily="34" charset="0"/>
            </a:endParaRPr>
          </a:p>
        </p:txBody>
      </p:sp>
      <p:pic>
        <p:nvPicPr>
          <p:cNvPr id="4" name="Picture 3">
            <a:extLst>
              <a:ext uri="{FF2B5EF4-FFF2-40B4-BE49-F238E27FC236}">
                <a16:creationId xmlns:a16="http://schemas.microsoft.com/office/drawing/2014/main" id="{478664C7-7B98-4D81-C25B-2394A1FB9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713" y="1357570"/>
            <a:ext cx="7702357" cy="2071430"/>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21D220F7-4468-EAA4-7018-EF8BC21BE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5713" y="5381160"/>
            <a:ext cx="5059197" cy="835670"/>
          </a:xfrm>
          <a:prstGeom prst="rect">
            <a:avLst/>
          </a:prstGeom>
          <a:effectLst>
            <a:outerShdw blurRad="50800" dist="38100" dir="2700000" algn="tl" rotWithShape="0">
              <a:prstClr val="black">
                <a:alpha val="40000"/>
              </a:prstClr>
            </a:outerShdw>
          </a:effectLst>
        </p:spPr>
      </p:pic>
      <p:sp>
        <p:nvSpPr>
          <p:cNvPr id="7" name="Rectangle: Rounded Corners 6">
            <a:extLst>
              <a:ext uri="{FF2B5EF4-FFF2-40B4-BE49-F238E27FC236}">
                <a16:creationId xmlns:a16="http://schemas.microsoft.com/office/drawing/2014/main" id="{27E5BA8A-355D-FA8A-FD43-B3DD95A6F0F8}"/>
              </a:ext>
            </a:extLst>
          </p:cNvPr>
          <p:cNvSpPr/>
          <p:nvPr/>
        </p:nvSpPr>
        <p:spPr>
          <a:xfrm>
            <a:off x="3969026" y="321649"/>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Query :</a:t>
            </a:r>
          </a:p>
        </p:txBody>
      </p:sp>
      <p:sp>
        <p:nvSpPr>
          <p:cNvPr id="8" name="Rectangle: Rounded Corners 7">
            <a:extLst>
              <a:ext uri="{FF2B5EF4-FFF2-40B4-BE49-F238E27FC236}">
                <a16:creationId xmlns:a16="http://schemas.microsoft.com/office/drawing/2014/main" id="{69D4DD5D-B7F1-76B2-A8DF-FDB22E618865}"/>
              </a:ext>
            </a:extLst>
          </p:cNvPr>
          <p:cNvSpPr/>
          <p:nvPr/>
        </p:nvSpPr>
        <p:spPr>
          <a:xfrm>
            <a:off x="3969026" y="4157394"/>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Output :</a:t>
            </a:r>
          </a:p>
        </p:txBody>
      </p:sp>
    </p:spTree>
    <p:extLst>
      <p:ext uri="{BB962C8B-B14F-4D97-AF65-F5344CB8AC3E}">
        <p14:creationId xmlns:p14="http://schemas.microsoft.com/office/powerpoint/2010/main" val="389506904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4E4C184-750C-4B53-DC30-1687A6BA2831}"/>
              </a:ext>
            </a:extLst>
          </p:cNvPr>
          <p:cNvSpPr/>
          <p:nvPr/>
        </p:nvSpPr>
        <p:spPr>
          <a:xfrm>
            <a:off x="5032513" y="139596"/>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Insight :</a:t>
            </a:r>
          </a:p>
        </p:txBody>
      </p:sp>
      <mc:AlternateContent xmlns:mc="http://schemas.openxmlformats.org/markup-compatibility/2006">
        <mc:Choice xmlns:am3d="http://schemas.microsoft.com/office/drawing/2017/model3d" Requires="am3d">
          <p:graphicFrame>
            <p:nvGraphicFramePr>
              <p:cNvPr id="3" name="3D Model 2" descr="Desktop Computer">
                <a:extLst>
                  <a:ext uri="{FF2B5EF4-FFF2-40B4-BE49-F238E27FC236}">
                    <a16:creationId xmlns:a16="http://schemas.microsoft.com/office/drawing/2014/main" id="{8C825215-2514-8557-9D48-8DF9E8C681BD}"/>
                  </a:ext>
                </a:extLst>
              </p:cNvPr>
              <p:cNvGraphicFramePr>
                <a:graphicFrameLocks noChangeAspect="1"/>
              </p:cNvGraphicFramePr>
              <p:nvPr>
                <p:extLst>
                  <p:ext uri="{D42A27DB-BD31-4B8C-83A1-F6EECF244321}">
                    <p14:modId xmlns:p14="http://schemas.microsoft.com/office/powerpoint/2010/main" val="2859463731"/>
                  </p:ext>
                </p:extLst>
              </p:nvPr>
            </p:nvGraphicFramePr>
            <p:xfrm>
              <a:off x="27890" y="1935493"/>
              <a:ext cx="4219861" cy="2378821"/>
            </p:xfrm>
            <a:graphic>
              <a:graphicData uri="http://schemas.microsoft.com/office/drawing/2017/model3d">
                <am3d:model3d r:embed="rId2">
                  <am3d:spPr>
                    <a:xfrm>
                      <a:off x="0" y="0"/>
                      <a:ext cx="4219861" cy="2378821"/>
                    </a:xfrm>
                    <a:prstGeom prst="rect">
                      <a:avLst/>
                    </a:prstGeom>
                  </am3d:spPr>
                  <am3d:camera>
                    <am3d:pos x="0" y="0" z="56750500"/>
                    <am3d:up dx="0" dy="36000000" dz="0"/>
                    <am3d:lookAt x="0" y="0" z="0"/>
                    <am3d:perspective fov="2700000"/>
                  </am3d:camera>
                  <am3d:trans>
                    <am3d:meterPerModelUnit n="816613" d="1000000"/>
                    <am3d:preTrans dx="1810862" dy="-8491044" dz="-1525148"/>
                    <am3d:scale>
                      <am3d:sx n="1000000" d="1000000"/>
                      <am3d:sy n="1000000" d="1000000"/>
                      <am3d:sz n="1000000" d="1000000"/>
                    </am3d:scale>
                    <am3d:rot ax="1382939" ay="-102357" az="-43543"/>
                    <am3d:postTrans dx="0" dy="0" dz="0"/>
                  </am3d:trans>
                  <am3d:raster rName="Office3DRenderer" rVer="16.0.8326">
                    <am3d:blip r:embed="rId3"/>
                  </am3d:raster>
                  <am3d:objViewport viewportSz="443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Desktop Computer">
                <a:extLst>
                  <a:ext uri="{FF2B5EF4-FFF2-40B4-BE49-F238E27FC236}">
                    <a16:creationId xmlns:a16="http://schemas.microsoft.com/office/drawing/2014/main" id="{8C825215-2514-8557-9D48-8DF9E8C681BD}"/>
                  </a:ext>
                </a:extLst>
              </p:cNvPr>
              <p:cNvPicPr>
                <a:picLocks noGrp="1" noRot="1" noChangeAspect="1" noMove="1" noResize="1" noEditPoints="1" noAdjustHandles="1" noChangeArrowheads="1" noChangeShapeType="1" noCrop="1"/>
              </p:cNvPicPr>
              <p:nvPr/>
            </p:nvPicPr>
            <p:blipFill>
              <a:blip r:embed="rId3"/>
              <a:stretch>
                <a:fillRect/>
              </a:stretch>
            </p:blipFill>
            <p:spPr>
              <a:xfrm>
                <a:off x="27890" y="1935493"/>
                <a:ext cx="4219861" cy="237882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Computer Mouse">
                <a:extLst>
                  <a:ext uri="{FF2B5EF4-FFF2-40B4-BE49-F238E27FC236}">
                    <a16:creationId xmlns:a16="http://schemas.microsoft.com/office/drawing/2014/main" id="{FBE9F014-AD41-FB95-0452-2E9836021621}"/>
                  </a:ext>
                </a:extLst>
              </p:cNvPr>
              <p:cNvGraphicFramePr>
                <a:graphicFrameLocks noChangeAspect="1"/>
              </p:cNvGraphicFramePr>
              <p:nvPr>
                <p:extLst>
                  <p:ext uri="{D42A27DB-BD31-4B8C-83A1-F6EECF244321}">
                    <p14:modId xmlns:p14="http://schemas.microsoft.com/office/powerpoint/2010/main" val="2808992841"/>
                  </p:ext>
                </p:extLst>
              </p:nvPr>
            </p:nvGraphicFramePr>
            <p:xfrm>
              <a:off x="9562306" y="2080230"/>
              <a:ext cx="1838624" cy="2089346"/>
            </p:xfrm>
            <a:graphic>
              <a:graphicData uri="http://schemas.microsoft.com/office/drawing/2017/model3d">
                <am3d:model3d r:embed="rId4">
                  <am3d:spPr>
                    <a:xfrm>
                      <a:off x="0" y="0"/>
                      <a:ext cx="1838624" cy="2089346"/>
                    </a:xfrm>
                    <a:prstGeom prst="rect">
                      <a:avLst/>
                    </a:prstGeom>
                  </am3d:spPr>
                  <am3d:camera>
                    <am3d:pos x="0" y="0" z="55074728"/>
                    <am3d:up dx="0" dy="36000000" dz="0"/>
                    <am3d:lookAt x="0" y="0" z="0"/>
                    <am3d:perspective fov="2700000"/>
                  </am3d:camera>
                  <am3d:trans>
                    <am3d:meterPerModelUnit n="3706396" d="1000000"/>
                    <am3d:preTrans dx="0" dy="-1401642" dz="0"/>
                    <am3d:scale>
                      <am3d:sx n="1000000" d="1000000"/>
                      <am3d:sy n="1000000" d="1000000"/>
                      <am3d:sz n="1000000" d="1000000"/>
                    </am3d:scale>
                    <am3d:rot ax="3328051" ay="2307921" az="2526746"/>
                    <am3d:postTrans dx="0" dy="0" dz="0"/>
                  </am3d:trans>
                  <am3d:raster rName="Office3DRenderer" rVer="16.0.8326">
                    <am3d:blip r:embed="rId5"/>
                  </am3d:raster>
                  <am3d:objViewport viewportSz="29083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omputer Mouse">
                <a:extLst>
                  <a:ext uri="{FF2B5EF4-FFF2-40B4-BE49-F238E27FC236}">
                    <a16:creationId xmlns:a16="http://schemas.microsoft.com/office/drawing/2014/main" id="{FBE9F014-AD41-FB95-0452-2E9836021621}"/>
                  </a:ext>
                </a:extLst>
              </p:cNvPr>
              <p:cNvPicPr>
                <a:picLocks noGrp="1" noRot="1" noChangeAspect="1" noMove="1" noResize="1" noEditPoints="1" noAdjustHandles="1" noChangeArrowheads="1" noChangeShapeType="1" noCrop="1"/>
              </p:cNvPicPr>
              <p:nvPr/>
            </p:nvPicPr>
            <p:blipFill>
              <a:blip r:embed="rId5"/>
              <a:stretch>
                <a:fillRect/>
              </a:stretch>
            </p:blipFill>
            <p:spPr>
              <a:xfrm>
                <a:off x="9562306" y="2080230"/>
                <a:ext cx="1838624" cy="2089346"/>
              </a:xfrm>
              <a:prstGeom prst="rect">
                <a:avLst/>
              </a:prstGeom>
            </p:spPr>
          </p:pic>
        </mc:Fallback>
      </mc:AlternateContent>
      <p:sp>
        <p:nvSpPr>
          <p:cNvPr id="5" name="TextBox 4">
            <a:extLst>
              <a:ext uri="{FF2B5EF4-FFF2-40B4-BE49-F238E27FC236}">
                <a16:creationId xmlns:a16="http://schemas.microsoft.com/office/drawing/2014/main" id="{B2307F2B-305B-5087-CFBF-E41E10E39F48}"/>
              </a:ext>
            </a:extLst>
          </p:cNvPr>
          <p:cNvSpPr txBox="1"/>
          <p:nvPr/>
        </p:nvSpPr>
        <p:spPr>
          <a:xfrm>
            <a:off x="310250" y="1112666"/>
            <a:ext cx="3456680" cy="646331"/>
          </a:xfrm>
          <a:prstGeom prst="rect">
            <a:avLst/>
          </a:prstGeom>
          <a:noFill/>
        </p:spPr>
        <p:txBody>
          <a:bodyPr wrap="square" rtlCol="0">
            <a:spAutoFit/>
          </a:bodyPr>
          <a:lstStyle/>
          <a:p>
            <a:pPr algn="ctr"/>
            <a:r>
              <a:rPr lang="en-IN" b="1" dirty="0">
                <a:solidFill>
                  <a:schemeClr val="bg2"/>
                </a:solidFill>
              </a:rPr>
              <a:t>Product with </a:t>
            </a:r>
          </a:p>
          <a:p>
            <a:pPr algn="ctr"/>
            <a:r>
              <a:rPr lang="en-IN" b="1" dirty="0">
                <a:solidFill>
                  <a:srgbClr val="C00000"/>
                </a:solidFill>
              </a:rPr>
              <a:t>HIGHEST MANUFACTURING COST</a:t>
            </a:r>
          </a:p>
        </p:txBody>
      </p:sp>
      <p:sp>
        <p:nvSpPr>
          <p:cNvPr id="6" name="TextBox 5">
            <a:extLst>
              <a:ext uri="{FF2B5EF4-FFF2-40B4-BE49-F238E27FC236}">
                <a16:creationId xmlns:a16="http://schemas.microsoft.com/office/drawing/2014/main" id="{24ED892C-A9C8-3D99-2163-6D4390049670}"/>
              </a:ext>
            </a:extLst>
          </p:cNvPr>
          <p:cNvSpPr txBox="1"/>
          <p:nvPr/>
        </p:nvSpPr>
        <p:spPr>
          <a:xfrm>
            <a:off x="8317999" y="1112666"/>
            <a:ext cx="3456680" cy="923330"/>
          </a:xfrm>
          <a:prstGeom prst="rect">
            <a:avLst/>
          </a:prstGeom>
          <a:noFill/>
        </p:spPr>
        <p:txBody>
          <a:bodyPr wrap="square" rtlCol="0">
            <a:spAutoFit/>
          </a:bodyPr>
          <a:lstStyle/>
          <a:p>
            <a:pPr algn="ctr"/>
            <a:r>
              <a:rPr lang="en-IN" b="1" dirty="0">
                <a:solidFill>
                  <a:schemeClr val="bg2"/>
                </a:solidFill>
              </a:rPr>
              <a:t>Product with </a:t>
            </a:r>
          </a:p>
          <a:p>
            <a:pPr algn="ctr"/>
            <a:r>
              <a:rPr lang="en-IN" b="1" dirty="0">
                <a:solidFill>
                  <a:srgbClr val="00B050"/>
                </a:solidFill>
              </a:rPr>
              <a:t>LOWEST MANUFACTURING COST</a:t>
            </a:r>
          </a:p>
          <a:p>
            <a:endParaRPr lang="en-IN" dirty="0"/>
          </a:p>
        </p:txBody>
      </p:sp>
      <p:sp>
        <p:nvSpPr>
          <p:cNvPr id="7" name="TextBox 6">
            <a:extLst>
              <a:ext uri="{FF2B5EF4-FFF2-40B4-BE49-F238E27FC236}">
                <a16:creationId xmlns:a16="http://schemas.microsoft.com/office/drawing/2014/main" id="{9821E156-F771-1148-6EF9-948AE91FE268}"/>
              </a:ext>
            </a:extLst>
          </p:cNvPr>
          <p:cNvSpPr txBox="1"/>
          <p:nvPr/>
        </p:nvSpPr>
        <p:spPr>
          <a:xfrm>
            <a:off x="537757" y="4476504"/>
            <a:ext cx="4139257" cy="923330"/>
          </a:xfrm>
          <a:prstGeom prst="rect">
            <a:avLst/>
          </a:prstGeom>
          <a:noFill/>
        </p:spPr>
        <p:txBody>
          <a:bodyPr wrap="square" rtlCol="0">
            <a:spAutoFit/>
          </a:bodyPr>
          <a:lstStyle/>
          <a:p>
            <a:pPr algn="ctr"/>
            <a:r>
              <a:rPr lang="en-IN" b="1" dirty="0">
                <a:solidFill>
                  <a:srgbClr val="333333"/>
                </a:solidFill>
                <a:latin typeface="Arial" panose="020B0604020202020204" pitchFamily="34" charset="0"/>
                <a:cs typeface="Arial" panose="020B0604020202020204" pitchFamily="34" charset="0"/>
              </a:rPr>
              <a:t>AQ HOME Allin1 Gen 2 (Plus 3)</a:t>
            </a:r>
          </a:p>
          <a:p>
            <a:pPr algn="ctr"/>
            <a:endParaRPr lang="en-IN" b="1" dirty="0">
              <a:solidFill>
                <a:srgbClr val="333333"/>
              </a:solidFill>
              <a:latin typeface="Arial" panose="020B0604020202020204" pitchFamily="34" charset="0"/>
              <a:cs typeface="Arial" panose="020B0604020202020204" pitchFamily="34" charset="0"/>
            </a:endParaRPr>
          </a:p>
          <a:p>
            <a:pPr algn="ctr"/>
            <a:r>
              <a:rPr lang="en-IN" b="1" dirty="0">
                <a:solidFill>
                  <a:srgbClr val="333333"/>
                </a:solidFill>
                <a:latin typeface="Arial" panose="020B0604020202020204" pitchFamily="34" charset="0"/>
                <a:cs typeface="Arial" panose="020B0604020202020204" pitchFamily="34" charset="0"/>
              </a:rPr>
              <a:t>Personal Desktop</a:t>
            </a:r>
          </a:p>
        </p:txBody>
      </p:sp>
      <p:sp>
        <p:nvSpPr>
          <p:cNvPr id="8" name="TextBox 7">
            <a:extLst>
              <a:ext uri="{FF2B5EF4-FFF2-40B4-BE49-F238E27FC236}">
                <a16:creationId xmlns:a16="http://schemas.microsoft.com/office/drawing/2014/main" id="{B43E4A36-73FC-0E89-DD18-20781934A3AF}"/>
              </a:ext>
            </a:extLst>
          </p:cNvPr>
          <p:cNvSpPr txBox="1"/>
          <p:nvPr/>
        </p:nvSpPr>
        <p:spPr>
          <a:xfrm>
            <a:off x="7936487" y="4476504"/>
            <a:ext cx="4204179" cy="646331"/>
          </a:xfrm>
          <a:prstGeom prst="rect">
            <a:avLst/>
          </a:prstGeom>
          <a:noFill/>
        </p:spPr>
        <p:txBody>
          <a:bodyPr wrap="square" rtlCol="0">
            <a:spAutoFit/>
          </a:bodyPr>
          <a:lstStyle/>
          <a:p>
            <a:pPr algn="ctr"/>
            <a:r>
              <a:rPr lang="en-IN" b="1" dirty="0">
                <a:solidFill>
                  <a:srgbClr val="333333"/>
                </a:solidFill>
                <a:latin typeface="Arial" panose="020B0604020202020204" pitchFamily="34" charset="0"/>
                <a:cs typeface="Arial" panose="020B0604020202020204" pitchFamily="34" charset="0"/>
              </a:rPr>
              <a:t>AQ Master Wired x1 Ms </a:t>
            </a:r>
          </a:p>
          <a:p>
            <a:pPr algn="ctr"/>
            <a:r>
              <a:rPr lang="en-IN" b="1" dirty="0">
                <a:solidFill>
                  <a:srgbClr val="333333"/>
                </a:solidFill>
                <a:latin typeface="Arial" panose="020B0604020202020204" pitchFamily="34" charset="0"/>
                <a:cs typeface="Arial" panose="020B0604020202020204" pitchFamily="34" charset="0"/>
              </a:rPr>
              <a:t>(Standard 1)</a:t>
            </a:r>
          </a:p>
        </p:txBody>
      </p:sp>
      <p:sp>
        <p:nvSpPr>
          <p:cNvPr id="10" name="Arrow: Left 9">
            <a:extLst>
              <a:ext uri="{FF2B5EF4-FFF2-40B4-BE49-F238E27FC236}">
                <a16:creationId xmlns:a16="http://schemas.microsoft.com/office/drawing/2014/main" id="{5FD227AD-E812-520C-66A8-EE39D50DFAE7}"/>
              </a:ext>
            </a:extLst>
          </p:cNvPr>
          <p:cNvSpPr/>
          <p:nvPr/>
        </p:nvSpPr>
        <p:spPr>
          <a:xfrm rot="19896579">
            <a:off x="8846657" y="2858593"/>
            <a:ext cx="692283" cy="27339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Arrow: Right 10">
            <a:extLst>
              <a:ext uri="{FF2B5EF4-FFF2-40B4-BE49-F238E27FC236}">
                <a16:creationId xmlns:a16="http://schemas.microsoft.com/office/drawing/2014/main" id="{25A671C1-FB10-B178-0458-112A7537EEAE}"/>
              </a:ext>
            </a:extLst>
          </p:cNvPr>
          <p:cNvSpPr/>
          <p:nvPr/>
        </p:nvSpPr>
        <p:spPr>
          <a:xfrm rot="2182790">
            <a:off x="3580749" y="2816128"/>
            <a:ext cx="639097" cy="3040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7F98C3C-434D-8A8F-42E2-24205691A498}"/>
              </a:ext>
            </a:extLst>
          </p:cNvPr>
          <p:cNvSpPr txBox="1"/>
          <p:nvPr/>
        </p:nvSpPr>
        <p:spPr>
          <a:xfrm>
            <a:off x="4247751" y="3280126"/>
            <a:ext cx="1838624" cy="584775"/>
          </a:xfrm>
          <a:prstGeom prst="rect">
            <a:avLst/>
          </a:prstGeom>
          <a:noFill/>
        </p:spPr>
        <p:txBody>
          <a:bodyPr wrap="square" rtlCol="0">
            <a:spAutoFit/>
          </a:bodyPr>
          <a:lstStyle/>
          <a:p>
            <a:r>
              <a:rPr lang="en-IN" sz="3200" b="1" dirty="0">
                <a:solidFill>
                  <a:srgbClr val="C00000"/>
                </a:solidFill>
                <a:latin typeface="Aptos" panose="020B0004020202020204" pitchFamily="34" charset="0"/>
              </a:rPr>
              <a:t>$ 240.54</a:t>
            </a:r>
          </a:p>
        </p:txBody>
      </p:sp>
      <p:sp>
        <p:nvSpPr>
          <p:cNvPr id="15" name="TextBox 14">
            <a:extLst>
              <a:ext uri="{FF2B5EF4-FFF2-40B4-BE49-F238E27FC236}">
                <a16:creationId xmlns:a16="http://schemas.microsoft.com/office/drawing/2014/main" id="{FDDC3052-DDF3-0C85-EE54-AFFFA0F898D8}"/>
              </a:ext>
            </a:extLst>
          </p:cNvPr>
          <p:cNvSpPr txBox="1"/>
          <p:nvPr/>
        </p:nvSpPr>
        <p:spPr>
          <a:xfrm>
            <a:off x="7426843" y="3225901"/>
            <a:ext cx="1219200" cy="584775"/>
          </a:xfrm>
          <a:prstGeom prst="rect">
            <a:avLst/>
          </a:prstGeom>
          <a:noFill/>
        </p:spPr>
        <p:txBody>
          <a:bodyPr wrap="square" rtlCol="0">
            <a:spAutoFit/>
          </a:bodyPr>
          <a:lstStyle/>
          <a:p>
            <a:r>
              <a:rPr lang="en-IN" sz="3200" b="1" dirty="0">
                <a:solidFill>
                  <a:srgbClr val="00B050"/>
                </a:solidFill>
              </a:rPr>
              <a:t>$ 0.89</a:t>
            </a:r>
          </a:p>
        </p:txBody>
      </p:sp>
    </p:spTree>
    <p:extLst>
      <p:ext uri="{BB962C8B-B14F-4D97-AF65-F5344CB8AC3E}">
        <p14:creationId xmlns:p14="http://schemas.microsoft.com/office/powerpoint/2010/main" val="154971253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49A56D-F8EC-23A5-17B3-5D0B76C27D1C}"/>
              </a:ext>
            </a:extLst>
          </p:cNvPr>
          <p:cNvSpPr/>
          <p:nvPr/>
        </p:nvSpPr>
        <p:spPr>
          <a:xfrm>
            <a:off x="0" y="-190500"/>
            <a:ext cx="3819525" cy="7048500"/>
          </a:xfrm>
          <a:prstGeom prst="rect">
            <a:avLst/>
          </a:prstGeom>
          <a:solidFill>
            <a:schemeClr val="dk1">
              <a:alpha val="84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buNone/>
            </a:pPr>
            <a:r>
              <a:rPr lang="en-US" sz="2800" b="1" dirty="0">
                <a:solidFill>
                  <a:schemeClr val="tx2"/>
                </a:solidFill>
                <a:latin typeface="Aptos" panose="020B0004020202020204" pitchFamily="34" charset="0"/>
              </a:rPr>
              <a:t>REQUEST 6:</a:t>
            </a:r>
          </a:p>
          <a:p>
            <a:pPr marL="0" indent="0" algn="ctr">
              <a:buNone/>
            </a:pPr>
            <a:endParaRPr lang="en-US" sz="2800" b="1" dirty="0">
              <a:solidFill>
                <a:schemeClr val="tx2"/>
              </a:solidFill>
              <a:latin typeface="Aptos" panose="020B0004020202020204" pitchFamily="34" charset="0"/>
            </a:endParaRPr>
          </a:p>
          <a:p>
            <a:pPr marL="0" indent="0" algn="ctr">
              <a:buNone/>
            </a:pPr>
            <a:r>
              <a:rPr lang="en-US" dirty="0"/>
              <a:t>Generate a report which contains the top 5 customers who received an average high </a:t>
            </a:r>
            <a:r>
              <a:rPr lang="en-US" dirty="0" err="1"/>
              <a:t>pre_invoice_discount_pct</a:t>
            </a:r>
            <a:r>
              <a:rPr lang="en-US" dirty="0"/>
              <a:t> for the fiscal year 2021 and in the Indian market.</a:t>
            </a:r>
          </a:p>
          <a:p>
            <a:pPr marL="0" indent="0" algn="ctr">
              <a:buNone/>
            </a:pPr>
            <a:r>
              <a:rPr lang="en-US" dirty="0"/>
              <a:t> The final output contains these fields, </a:t>
            </a:r>
            <a:r>
              <a:rPr lang="en-US" dirty="0" err="1"/>
              <a:t>customer_code</a:t>
            </a:r>
            <a:r>
              <a:rPr lang="en-US" dirty="0"/>
              <a:t> customer </a:t>
            </a:r>
            <a:r>
              <a:rPr lang="en-US" dirty="0" err="1"/>
              <a:t>average_discount_percentage</a:t>
            </a:r>
            <a:endParaRPr lang="en-US" sz="2800" b="1" dirty="0">
              <a:solidFill>
                <a:schemeClr val="tx2"/>
              </a:solidFill>
              <a:latin typeface="Aptos" panose="020B0004020202020204" pitchFamily="34" charset="0"/>
            </a:endParaRPr>
          </a:p>
        </p:txBody>
      </p:sp>
      <p:pic>
        <p:nvPicPr>
          <p:cNvPr id="4" name="Picture 3">
            <a:extLst>
              <a:ext uri="{FF2B5EF4-FFF2-40B4-BE49-F238E27FC236}">
                <a16:creationId xmlns:a16="http://schemas.microsoft.com/office/drawing/2014/main" id="{41A8C310-3BFC-5FAA-4362-474D50B12F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7882" y="1411464"/>
            <a:ext cx="7888771" cy="2273144"/>
          </a:xfrm>
          <a:prstGeom prst="rect">
            <a:avLst/>
          </a:prstGeom>
          <a:effectLst>
            <a:outerShdw blurRad="50800" dist="38100" dir="2700000" algn="tl" rotWithShape="0">
              <a:prstClr val="black">
                <a:alpha val="40000"/>
              </a:prstClr>
            </a:outerShdw>
          </a:effectLst>
        </p:spPr>
      </p:pic>
      <p:sp>
        <p:nvSpPr>
          <p:cNvPr id="5" name="Rectangle: Rounded Corners 4">
            <a:extLst>
              <a:ext uri="{FF2B5EF4-FFF2-40B4-BE49-F238E27FC236}">
                <a16:creationId xmlns:a16="http://schemas.microsoft.com/office/drawing/2014/main" id="{39E9E7F2-EAD4-2968-6FAE-32E863173C6D}"/>
              </a:ext>
            </a:extLst>
          </p:cNvPr>
          <p:cNvSpPr/>
          <p:nvPr/>
        </p:nvSpPr>
        <p:spPr>
          <a:xfrm>
            <a:off x="3969026" y="321649"/>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Query :</a:t>
            </a:r>
          </a:p>
        </p:txBody>
      </p:sp>
      <p:sp>
        <p:nvSpPr>
          <p:cNvPr id="6" name="Rectangle: Rounded Corners 5">
            <a:extLst>
              <a:ext uri="{FF2B5EF4-FFF2-40B4-BE49-F238E27FC236}">
                <a16:creationId xmlns:a16="http://schemas.microsoft.com/office/drawing/2014/main" id="{E333C706-B4FC-CDAF-F12C-3B28C9EBB6E7}"/>
              </a:ext>
            </a:extLst>
          </p:cNvPr>
          <p:cNvSpPr/>
          <p:nvPr/>
        </p:nvSpPr>
        <p:spPr>
          <a:xfrm>
            <a:off x="3969026" y="4012380"/>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Output :</a:t>
            </a:r>
          </a:p>
        </p:txBody>
      </p:sp>
      <p:pic>
        <p:nvPicPr>
          <p:cNvPr id="8" name="Picture 7">
            <a:extLst>
              <a:ext uri="{FF2B5EF4-FFF2-40B4-BE49-F238E27FC236}">
                <a16:creationId xmlns:a16="http://schemas.microsoft.com/office/drawing/2014/main" id="{26FC0CE9-F4A6-68D2-15A4-9ED050DF9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7346" y="4922219"/>
            <a:ext cx="4071517" cy="152827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651042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468E968-0455-95DB-AB01-C879B6C9E55E}"/>
              </a:ext>
            </a:extLst>
          </p:cNvPr>
          <p:cNvSpPr/>
          <p:nvPr/>
        </p:nvSpPr>
        <p:spPr>
          <a:xfrm>
            <a:off x="5032513" y="139596"/>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Insight :</a:t>
            </a:r>
          </a:p>
        </p:txBody>
      </p:sp>
      <p:pic>
        <p:nvPicPr>
          <p:cNvPr id="4" name="Picture 3">
            <a:extLst>
              <a:ext uri="{FF2B5EF4-FFF2-40B4-BE49-F238E27FC236}">
                <a16:creationId xmlns:a16="http://schemas.microsoft.com/office/drawing/2014/main" id="{485DC051-A559-333E-6993-0D444C9AC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1362" y="2260875"/>
            <a:ext cx="6926273" cy="4083398"/>
          </a:xfrm>
          <a:prstGeom prst="rect">
            <a:avLst/>
          </a:prstGeom>
        </p:spPr>
      </p:pic>
      <p:sp>
        <p:nvSpPr>
          <p:cNvPr id="5" name="TextBox 4">
            <a:extLst>
              <a:ext uri="{FF2B5EF4-FFF2-40B4-BE49-F238E27FC236}">
                <a16:creationId xmlns:a16="http://schemas.microsoft.com/office/drawing/2014/main" id="{C4DF327D-3B40-5529-80B3-793991705664}"/>
              </a:ext>
            </a:extLst>
          </p:cNvPr>
          <p:cNvSpPr txBox="1"/>
          <p:nvPr/>
        </p:nvSpPr>
        <p:spPr>
          <a:xfrm>
            <a:off x="3921216" y="2503186"/>
            <a:ext cx="690542" cy="307777"/>
          </a:xfrm>
          <a:prstGeom prst="rect">
            <a:avLst/>
          </a:prstGeom>
          <a:noFill/>
        </p:spPr>
        <p:txBody>
          <a:bodyPr wrap="square" rtlCol="0">
            <a:spAutoFit/>
          </a:bodyPr>
          <a:lstStyle/>
          <a:p>
            <a:r>
              <a:rPr lang="en-IN" sz="1400" b="1" dirty="0">
                <a:solidFill>
                  <a:srgbClr val="F2F2F2"/>
                </a:solidFill>
              </a:rPr>
              <a:t>%</a:t>
            </a:r>
          </a:p>
        </p:txBody>
      </p:sp>
      <p:sp>
        <p:nvSpPr>
          <p:cNvPr id="6" name="TextBox 5">
            <a:extLst>
              <a:ext uri="{FF2B5EF4-FFF2-40B4-BE49-F238E27FC236}">
                <a16:creationId xmlns:a16="http://schemas.microsoft.com/office/drawing/2014/main" id="{EB5A22C5-37BF-D227-C444-2A74853007E4}"/>
              </a:ext>
            </a:extLst>
          </p:cNvPr>
          <p:cNvSpPr txBox="1"/>
          <p:nvPr/>
        </p:nvSpPr>
        <p:spPr>
          <a:xfrm>
            <a:off x="7742909" y="2561136"/>
            <a:ext cx="775254" cy="307777"/>
          </a:xfrm>
          <a:prstGeom prst="rect">
            <a:avLst/>
          </a:prstGeom>
          <a:noFill/>
        </p:spPr>
        <p:txBody>
          <a:bodyPr wrap="square" rtlCol="0">
            <a:spAutoFit/>
          </a:bodyPr>
          <a:lstStyle/>
          <a:p>
            <a:r>
              <a:rPr lang="en-IN" sz="1400" b="1" dirty="0">
                <a:solidFill>
                  <a:srgbClr val="F2F2F2"/>
                </a:solidFill>
              </a:rPr>
              <a:t>%</a:t>
            </a:r>
          </a:p>
        </p:txBody>
      </p:sp>
      <p:sp>
        <p:nvSpPr>
          <p:cNvPr id="7" name="TextBox 6">
            <a:extLst>
              <a:ext uri="{FF2B5EF4-FFF2-40B4-BE49-F238E27FC236}">
                <a16:creationId xmlns:a16="http://schemas.microsoft.com/office/drawing/2014/main" id="{B4FA7FF0-127F-2F6B-C46E-70B4F74AC0E4}"/>
              </a:ext>
            </a:extLst>
          </p:cNvPr>
          <p:cNvSpPr txBox="1"/>
          <p:nvPr/>
        </p:nvSpPr>
        <p:spPr>
          <a:xfrm>
            <a:off x="5202301" y="2561136"/>
            <a:ext cx="690543" cy="307777"/>
          </a:xfrm>
          <a:prstGeom prst="rect">
            <a:avLst/>
          </a:prstGeom>
          <a:noFill/>
        </p:spPr>
        <p:txBody>
          <a:bodyPr wrap="square" rtlCol="0">
            <a:spAutoFit/>
          </a:bodyPr>
          <a:lstStyle/>
          <a:p>
            <a:r>
              <a:rPr lang="en-IN" sz="1400" b="1" dirty="0">
                <a:solidFill>
                  <a:srgbClr val="F2F2F2"/>
                </a:solidFill>
              </a:rPr>
              <a:t>%</a:t>
            </a:r>
          </a:p>
        </p:txBody>
      </p:sp>
      <p:sp>
        <p:nvSpPr>
          <p:cNvPr id="8" name="TextBox 7">
            <a:extLst>
              <a:ext uri="{FF2B5EF4-FFF2-40B4-BE49-F238E27FC236}">
                <a16:creationId xmlns:a16="http://schemas.microsoft.com/office/drawing/2014/main" id="{9586F309-C234-C613-F5DC-E404CC258EA2}"/>
              </a:ext>
            </a:extLst>
          </p:cNvPr>
          <p:cNvSpPr txBox="1"/>
          <p:nvPr/>
        </p:nvSpPr>
        <p:spPr>
          <a:xfrm>
            <a:off x="6461680" y="2561136"/>
            <a:ext cx="439883" cy="307777"/>
          </a:xfrm>
          <a:prstGeom prst="rect">
            <a:avLst/>
          </a:prstGeom>
          <a:noFill/>
        </p:spPr>
        <p:txBody>
          <a:bodyPr wrap="square" rtlCol="0">
            <a:spAutoFit/>
          </a:bodyPr>
          <a:lstStyle/>
          <a:p>
            <a:r>
              <a:rPr lang="en-IN" sz="1400" b="1" dirty="0">
                <a:solidFill>
                  <a:srgbClr val="F2F2F2"/>
                </a:solidFill>
              </a:rPr>
              <a:t>%</a:t>
            </a:r>
          </a:p>
        </p:txBody>
      </p:sp>
      <p:sp>
        <p:nvSpPr>
          <p:cNvPr id="9" name="TextBox 8">
            <a:extLst>
              <a:ext uri="{FF2B5EF4-FFF2-40B4-BE49-F238E27FC236}">
                <a16:creationId xmlns:a16="http://schemas.microsoft.com/office/drawing/2014/main" id="{D81905E6-DBD6-6917-0E2D-11EFB1B37E03}"/>
              </a:ext>
            </a:extLst>
          </p:cNvPr>
          <p:cNvSpPr txBox="1"/>
          <p:nvPr/>
        </p:nvSpPr>
        <p:spPr>
          <a:xfrm>
            <a:off x="9013234" y="2652448"/>
            <a:ext cx="512430" cy="312403"/>
          </a:xfrm>
          <a:prstGeom prst="rect">
            <a:avLst/>
          </a:prstGeom>
          <a:noFill/>
        </p:spPr>
        <p:txBody>
          <a:bodyPr wrap="square" rtlCol="0">
            <a:spAutoFit/>
          </a:bodyPr>
          <a:lstStyle/>
          <a:p>
            <a:r>
              <a:rPr lang="en-IN" sz="1400" b="1" dirty="0">
                <a:solidFill>
                  <a:srgbClr val="F2F2F2"/>
                </a:solidFill>
              </a:rPr>
              <a:t>%</a:t>
            </a:r>
          </a:p>
        </p:txBody>
      </p:sp>
      <p:sp>
        <p:nvSpPr>
          <p:cNvPr id="3" name="TextBox 2">
            <a:extLst>
              <a:ext uri="{FF2B5EF4-FFF2-40B4-BE49-F238E27FC236}">
                <a16:creationId xmlns:a16="http://schemas.microsoft.com/office/drawing/2014/main" id="{F92E60B3-A198-4E7C-CC64-A7513521D3AF}"/>
              </a:ext>
            </a:extLst>
          </p:cNvPr>
          <p:cNvSpPr txBox="1"/>
          <p:nvPr/>
        </p:nvSpPr>
        <p:spPr>
          <a:xfrm>
            <a:off x="4886737" y="6379850"/>
            <a:ext cx="2418524" cy="338554"/>
          </a:xfrm>
          <a:prstGeom prst="rect">
            <a:avLst/>
          </a:prstGeom>
          <a:noFill/>
        </p:spPr>
        <p:txBody>
          <a:bodyPr wrap="square" rtlCol="0">
            <a:spAutoFit/>
          </a:bodyPr>
          <a:lstStyle/>
          <a:p>
            <a:pPr algn="ctr"/>
            <a:r>
              <a:rPr lang="en-IN" sz="1600" dirty="0">
                <a:solidFill>
                  <a:schemeClr val="bg1">
                    <a:lumMod val="85000"/>
                    <a:lumOff val="15000"/>
                  </a:schemeClr>
                </a:solidFill>
              </a:rPr>
              <a:t>Customer</a:t>
            </a:r>
          </a:p>
        </p:txBody>
      </p:sp>
      <p:sp>
        <p:nvSpPr>
          <p:cNvPr id="10" name="TextBox 9">
            <a:extLst>
              <a:ext uri="{FF2B5EF4-FFF2-40B4-BE49-F238E27FC236}">
                <a16:creationId xmlns:a16="http://schemas.microsoft.com/office/drawing/2014/main" id="{679B72F4-61A5-E666-CF6B-8AEB42BBEA5B}"/>
              </a:ext>
            </a:extLst>
          </p:cNvPr>
          <p:cNvSpPr txBox="1"/>
          <p:nvPr/>
        </p:nvSpPr>
        <p:spPr>
          <a:xfrm>
            <a:off x="1568724" y="1373052"/>
            <a:ext cx="9054548" cy="707886"/>
          </a:xfrm>
          <a:prstGeom prst="rect">
            <a:avLst/>
          </a:prstGeom>
          <a:noFill/>
        </p:spPr>
        <p:txBody>
          <a:bodyPr wrap="square" rtlCol="0">
            <a:spAutoFit/>
          </a:bodyPr>
          <a:lstStyle/>
          <a:p>
            <a:pPr algn="ctr"/>
            <a:r>
              <a:rPr lang="en-US" sz="2000" b="1" dirty="0">
                <a:solidFill>
                  <a:schemeClr val="accent6">
                    <a:lumMod val="75000"/>
                  </a:schemeClr>
                </a:solidFill>
              </a:rPr>
              <a:t>Top 5 Indian customers </a:t>
            </a:r>
          </a:p>
          <a:p>
            <a:pPr algn="ctr"/>
            <a:r>
              <a:rPr lang="en-US" sz="2000" b="1" dirty="0">
                <a:solidFill>
                  <a:srgbClr val="001F3F"/>
                </a:solidFill>
              </a:rPr>
              <a:t>with highest average discount percentage for FY 2021</a:t>
            </a:r>
            <a:endParaRPr lang="en-IN" sz="2000" b="1" dirty="0">
              <a:solidFill>
                <a:srgbClr val="001F3F"/>
              </a:solidFill>
            </a:endParaRPr>
          </a:p>
        </p:txBody>
      </p:sp>
    </p:spTree>
    <p:extLst>
      <p:ext uri="{BB962C8B-B14F-4D97-AF65-F5344CB8AC3E}">
        <p14:creationId xmlns:p14="http://schemas.microsoft.com/office/powerpoint/2010/main" val="111744420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CB15DE-08DE-2AA2-9B6D-836429374E60}"/>
              </a:ext>
            </a:extLst>
          </p:cNvPr>
          <p:cNvSpPr>
            <a:spLocks noGrp="1"/>
          </p:cNvSpPr>
          <p:nvPr>
            <p:ph idx="1"/>
          </p:nvPr>
        </p:nvSpPr>
        <p:spPr>
          <a:xfrm>
            <a:off x="3814233" y="1236133"/>
            <a:ext cx="8181975" cy="3975100"/>
          </a:xfrm>
          <a:ln>
            <a:noFill/>
          </a:ln>
        </p:spPr>
        <p:txBody>
          <a:bodyPr wrap="square">
            <a:normAutofit fontScale="55000" lnSpcReduction="20000"/>
          </a:bodyPr>
          <a:lstStyle/>
          <a:p>
            <a:pPr marL="514350" indent="-514350">
              <a:buAutoNum type="arabicPeriod"/>
            </a:pPr>
            <a:r>
              <a:rPr lang="en-US" sz="3600" b="1" dirty="0">
                <a:solidFill>
                  <a:schemeClr val="dk1"/>
                </a:solidFill>
                <a:latin typeface="Aptos" panose="020B0004020202020204" pitchFamily="34" charset="0"/>
              </a:rPr>
              <a:t>BACKGROUND</a:t>
            </a:r>
          </a:p>
          <a:p>
            <a:pPr marL="514350" indent="-514350">
              <a:buAutoNum type="arabicPeriod"/>
            </a:pPr>
            <a:endParaRPr lang="en-US" b="1" dirty="0">
              <a:solidFill>
                <a:schemeClr val="dk1"/>
              </a:solidFill>
              <a:latin typeface="Aptos" panose="020B0004020202020204" pitchFamily="34" charset="0"/>
            </a:endParaRPr>
          </a:p>
          <a:p>
            <a:pPr marL="514350" indent="-514350">
              <a:buFont typeface="Arial" panose="020B0604020202020204" pitchFamily="34" charset="0"/>
              <a:buAutoNum type="arabicPeriod"/>
            </a:pPr>
            <a:r>
              <a:rPr lang="en-US" sz="3600" b="1" dirty="0">
                <a:solidFill>
                  <a:schemeClr val="dk1"/>
                </a:solidFill>
                <a:latin typeface="Aptos" panose="020B0004020202020204" pitchFamily="34" charset="0"/>
              </a:rPr>
              <a:t>UNDERSTANDING ATLIQ’S BUSINESS</a:t>
            </a:r>
          </a:p>
          <a:p>
            <a:pPr marL="514350" indent="-514350">
              <a:buAutoNum type="arabicPeriod"/>
            </a:pPr>
            <a:endParaRPr lang="en-US" b="1" dirty="0">
              <a:solidFill>
                <a:schemeClr val="dk1"/>
              </a:solidFill>
              <a:latin typeface="Aptos" panose="020B0004020202020204" pitchFamily="34" charset="0"/>
            </a:endParaRPr>
          </a:p>
          <a:p>
            <a:r>
              <a:rPr lang="en-US" dirty="0">
                <a:solidFill>
                  <a:schemeClr val="dk1"/>
                </a:solidFill>
                <a:latin typeface="Aptos" panose="020B0004020202020204" pitchFamily="34" charset="0"/>
              </a:rPr>
              <a:t> </a:t>
            </a:r>
            <a:r>
              <a:rPr lang="en-US" sz="2900" dirty="0">
                <a:solidFill>
                  <a:schemeClr val="dk1"/>
                </a:solidFill>
                <a:latin typeface="Aptos" panose="020B0004020202020204" pitchFamily="34" charset="0"/>
              </a:rPr>
              <a:t>Market Presence and Product Portfolio</a:t>
            </a:r>
          </a:p>
          <a:p>
            <a:endParaRPr lang="en-US" dirty="0">
              <a:solidFill>
                <a:schemeClr val="dk1"/>
              </a:solidFill>
              <a:latin typeface="Aptos" panose="020B0004020202020204" pitchFamily="34" charset="0"/>
            </a:endParaRPr>
          </a:p>
          <a:p>
            <a:pPr marL="0" indent="0">
              <a:buNone/>
            </a:pPr>
            <a:r>
              <a:rPr lang="en-US" dirty="0">
                <a:solidFill>
                  <a:schemeClr val="dk1"/>
                </a:solidFill>
                <a:latin typeface="Aptos" panose="020B0004020202020204" pitchFamily="34" charset="0"/>
              </a:rPr>
              <a:t>3.     </a:t>
            </a:r>
            <a:r>
              <a:rPr lang="en-US" sz="3600" b="1" dirty="0">
                <a:solidFill>
                  <a:schemeClr val="dk1"/>
                </a:solidFill>
                <a:latin typeface="Aptos" panose="020B0004020202020204" pitchFamily="34" charset="0"/>
              </a:rPr>
              <a:t>DATA  FAMILIARIZATION</a:t>
            </a:r>
          </a:p>
          <a:p>
            <a:pPr marL="0" indent="0">
              <a:buNone/>
            </a:pPr>
            <a:endParaRPr lang="en-US" b="1" dirty="0">
              <a:solidFill>
                <a:schemeClr val="dk1"/>
              </a:solidFill>
              <a:latin typeface="Aptos" panose="020B0004020202020204" pitchFamily="34" charset="0"/>
            </a:endParaRPr>
          </a:p>
          <a:p>
            <a:r>
              <a:rPr lang="en-US" dirty="0">
                <a:solidFill>
                  <a:schemeClr val="dk1"/>
                </a:solidFill>
                <a:latin typeface="Aptos" panose="020B0004020202020204" pitchFamily="34" charset="0"/>
              </a:rPr>
              <a:t> </a:t>
            </a:r>
            <a:r>
              <a:rPr lang="en-US" sz="2900" dirty="0">
                <a:solidFill>
                  <a:schemeClr val="dk1"/>
                </a:solidFill>
                <a:latin typeface="Aptos" panose="020B0004020202020204" pitchFamily="34" charset="0"/>
              </a:rPr>
              <a:t>Overview of Input Data</a:t>
            </a:r>
          </a:p>
          <a:p>
            <a:endParaRPr lang="en-US" dirty="0">
              <a:solidFill>
                <a:schemeClr val="dk1"/>
              </a:solidFill>
              <a:latin typeface="Aptos" panose="020B0004020202020204" pitchFamily="34" charset="0"/>
            </a:endParaRPr>
          </a:p>
          <a:p>
            <a:pPr marL="0" indent="0">
              <a:buNone/>
            </a:pPr>
            <a:r>
              <a:rPr lang="en-US" dirty="0">
                <a:solidFill>
                  <a:schemeClr val="dk1"/>
                </a:solidFill>
                <a:latin typeface="Aptos" panose="020B0004020202020204" pitchFamily="34" charset="0"/>
              </a:rPr>
              <a:t>4.     </a:t>
            </a:r>
            <a:r>
              <a:rPr lang="en-US" sz="3600" b="1" dirty="0">
                <a:solidFill>
                  <a:schemeClr val="dk1"/>
                </a:solidFill>
                <a:latin typeface="Aptos" panose="020B0004020202020204" pitchFamily="34" charset="0"/>
              </a:rPr>
              <a:t>AD-HOC INSIGHTS</a:t>
            </a:r>
          </a:p>
          <a:p>
            <a:pPr marL="0" indent="0">
              <a:buNone/>
            </a:pPr>
            <a:endParaRPr lang="en-US" b="1" dirty="0">
              <a:solidFill>
                <a:schemeClr val="dk1"/>
              </a:solidFill>
              <a:latin typeface="Aptos" panose="020B0004020202020204" pitchFamily="34" charset="0"/>
            </a:endParaRPr>
          </a:p>
          <a:p>
            <a:r>
              <a:rPr lang="en-US" sz="2900" dirty="0">
                <a:solidFill>
                  <a:schemeClr val="dk1"/>
                </a:solidFill>
                <a:latin typeface="Aptos" panose="020B0004020202020204" pitchFamily="34" charset="0"/>
              </a:rPr>
              <a:t>Requests Queried Results, Visualizations, and Insights</a:t>
            </a:r>
            <a:endParaRPr lang="en-IN" sz="2900" dirty="0">
              <a:solidFill>
                <a:schemeClr val="dk1"/>
              </a:solidFill>
              <a:latin typeface="Aptos" panose="020B0004020202020204" pitchFamily="34" charset="0"/>
            </a:endParaRPr>
          </a:p>
        </p:txBody>
      </p:sp>
      <p:sp>
        <p:nvSpPr>
          <p:cNvPr id="4" name="Rectangle 3">
            <a:extLst>
              <a:ext uri="{FF2B5EF4-FFF2-40B4-BE49-F238E27FC236}">
                <a16:creationId xmlns:a16="http://schemas.microsoft.com/office/drawing/2014/main" id="{B935A154-9CEB-798B-683A-ABDBD2430E1C}"/>
              </a:ext>
            </a:extLst>
          </p:cNvPr>
          <p:cNvSpPr/>
          <p:nvPr/>
        </p:nvSpPr>
        <p:spPr>
          <a:xfrm>
            <a:off x="-85726" y="-190500"/>
            <a:ext cx="3819525" cy="7048500"/>
          </a:xfrm>
          <a:prstGeom prst="rect">
            <a:avLst/>
          </a:prstGeom>
          <a:solidFill>
            <a:schemeClr val="dk1">
              <a:alpha val="84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sz="4400" b="1" dirty="0">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03E28DA8-6505-BAEE-0E93-FD6138944DEE}"/>
              </a:ext>
            </a:extLst>
          </p:cNvPr>
          <p:cNvSpPr>
            <a:spLocks noGrp="1"/>
          </p:cNvSpPr>
          <p:nvPr>
            <p:ph type="title"/>
          </p:nvPr>
        </p:nvSpPr>
        <p:spPr>
          <a:xfrm>
            <a:off x="590550" y="3109913"/>
            <a:ext cx="2628900" cy="815974"/>
          </a:xfrm>
        </p:spPr>
        <p:txBody>
          <a:bodyPr>
            <a:normAutofit fontScale="90000"/>
          </a:bodyPr>
          <a:lstStyle/>
          <a:p>
            <a:pPr algn="ctr"/>
            <a:r>
              <a:rPr lang="en-IN" sz="4400" b="1" dirty="0">
                <a:latin typeface="Arial" panose="020B0604020202020204" pitchFamily="34" charset="0"/>
                <a:cs typeface="Arial" panose="020B0604020202020204" pitchFamily="34" charset="0"/>
              </a:rPr>
              <a:t>OUTLINE</a:t>
            </a:r>
          </a:p>
        </p:txBody>
      </p:sp>
    </p:spTree>
    <p:extLst>
      <p:ext uri="{BB962C8B-B14F-4D97-AF65-F5344CB8AC3E}">
        <p14:creationId xmlns:p14="http://schemas.microsoft.com/office/powerpoint/2010/main" val="34140560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9201BC-BC8C-E8E6-1468-C08FFEC2CEB7}"/>
              </a:ext>
            </a:extLst>
          </p:cNvPr>
          <p:cNvSpPr/>
          <p:nvPr/>
        </p:nvSpPr>
        <p:spPr>
          <a:xfrm>
            <a:off x="0" y="-190500"/>
            <a:ext cx="3819525" cy="7048500"/>
          </a:xfrm>
          <a:prstGeom prst="rect">
            <a:avLst/>
          </a:prstGeom>
          <a:solidFill>
            <a:schemeClr val="dk1">
              <a:alpha val="84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buNone/>
            </a:pPr>
            <a:r>
              <a:rPr lang="en-US" sz="2800" b="1" dirty="0">
                <a:solidFill>
                  <a:schemeClr val="tx2"/>
                </a:solidFill>
                <a:latin typeface="Aptos" panose="020B0004020202020204" pitchFamily="34" charset="0"/>
              </a:rPr>
              <a:t>REQUEST 7:</a:t>
            </a:r>
          </a:p>
          <a:p>
            <a:pPr marL="0" indent="0" algn="ctr">
              <a:buNone/>
            </a:pPr>
            <a:endParaRPr lang="en-US" sz="2800" b="1" dirty="0">
              <a:solidFill>
                <a:schemeClr val="tx2"/>
              </a:solidFill>
              <a:latin typeface="Aptos" panose="020B0004020202020204" pitchFamily="34" charset="0"/>
            </a:endParaRPr>
          </a:p>
          <a:p>
            <a:pPr marL="0" indent="0" algn="ctr">
              <a:buNone/>
            </a:pPr>
            <a:r>
              <a:rPr lang="en-US" dirty="0"/>
              <a:t>Get the complete report of the Gross sales amount for the customer</a:t>
            </a:r>
          </a:p>
          <a:p>
            <a:pPr marL="0" indent="0" algn="ctr">
              <a:buNone/>
            </a:pPr>
            <a:r>
              <a:rPr lang="en-US" dirty="0"/>
              <a:t> “</a:t>
            </a:r>
            <a:r>
              <a:rPr lang="en-US" dirty="0" err="1"/>
              <a:t>Atliq</a:t>
            </a:r>
            <a:r>
              <a:rPr lang="en-US" dirty="0"/>
              <a:t> Exclusive” for each month.</a:t>
            </a:r>
          </a:p>
          <a:p>
            <a:pPr marL="0" indent="0" algn="ctr">
              <a:buNone/>
            </a:pPr>
            <a:r>
              <a:rPr lang="en-US" dirty="0"/>
              <a:t> This analysis helps to get an idea of low and high-performing months and take strategic decisions. The final report contains these columns: </a:t>
            </a:r>
          </a:p>
          <a:p>
            <a:pPr marL="0" indent="0" algn="ctr">
              <a:buNone/>
            </a:pPr>
            <a:r>
              <a:rPr lang="en-US" dirty="0"/>
              <a:t>Month, Year, Gross sales Amount</a:t>
            </a:r>
            <a:endParaRPr lang="en-US" sz="2800" b="1" dirty="0">
              <a:solidFill>
                <a:schemeClr val="tx2"/>
              </a:solidFill>
              <a:latin typeface="Aptos" panose="020B0004020202020204" pitchFamily="34" charset="0"/>
            </a:endParaRPr>
          </a:p>
        </p:txBody>
      </p:sp>
      <p:pic>
        <p:nvPicPr>
          <p:cNvPr id="4" name="Picture 3">
            <a:extLst>
              <a:ext uri="{FF2B5EF4-FFF2-40B4-BE49-F238E27FC236}">
                <a16:creationId xmlns:a16="http://schemas.microsoft.com/office/drawing/2014/main" id="{9BA4207F-7BF8-86F1-EE91-D5C0873A2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6016" y="1013570"/>
            <a:ext cx="6432922" cy="208743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162ED7D8-ADE3-BD35-1F3B-E20801C4F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7392" y="3563985"/>
            <a:ext cx="2236304" cy="3294015"/>
          </a:xfrm>
          <a:prstGeom prst="rect">
            <a:avLst/>
          </a:prstGeom>
          <a:effectLst>
            <a:outerShdw blurRad="50800" dist="38100" dir="2700000" algn="tl" rotWithShape="0">
              <a:prstClr val="black">
                <a:alpha val="40000"/>
              </a:prstClr>
            </a:outerShdw>
          </a:effectLst>
        </p:spPr>
      </p:pic>
      <p:sp>
        <p:nvSpPr>
          <p:cNvPr id="7" name="Rectangle: Rounded Corners 6">
            <a:extLst>
              <a:ext uri="{FF2B5EF4-FFF2-40B4-BE49-F238E27FC236}">
                <a16:creationId xmlns:a16="http://schemas.microsoft.com/office/drawing/2014/main" id="{7A25E70F-6290-9ABD-AAA9-F6E7C0F6A2BC}"/>
              </a:ext>
            </a:extLst>
          </p:cNvPr>
          <p:cNvSpPr/>
          <p:nvPr/>
        </p:nvSpPr>
        <p:spPr>
          <a:xfrm>
            <a:off x="3969026" y="182659"/>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Query :</a:t>
            </a:r>
          </a:p>
        </p:txBody>
      </p:sp>
      <p:sp>
        <p:nvSpPr>
          <p:cNvPr id="8" name="Rectangle: Rounded Corners 7">
            <a:extLst>
              <a:ext uri="{FF2B5EF4-FFF2-40B4-BE49-F238E27FC236}">
                <a16:creationId xmlns:a16="http://schemas.microsoft.com/office/drawing/2014/main" id="{58E83DC9-55D5-AAF3-D71C-8A71D2E59F9A}"/>
              </a:ext>
            </a:extLst>
          </p:cNvPr>
          <p:cNvSpPr/>
          <p:nvPr/>
        </p:nvSpPr>
        <p:spPr>
          <a:xfrm>
            <a:off x="3969026" y="3756993"/>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Output :</a:t>
            </a:r>
          </a:p>
        </p:txBody>
      </p:sp>
    </p:spTree>
    <p:extLst>
      <p:ext uri="{BB962C8B-B14F-4D97-AF65-F5344CB8AC3E}">
        <p14:creationId xmlns:p14="http://schemas.microsoft.com/office/powerpoint/2010/main" val="351171912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00384FF-2EBF-D163-D51D-3A8F7F8EC7FD}"/>
              </a:ext>
            </a:extLst>
          </p:cNvPr>
          <p:cNvSpPr/>
          <p:nvPr/>
        </p:nvSpPr>
        <p:spPr>
          <a:xfrm>
            <a:off x="5032513" y="119718"/>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Insight :</a:t>
            </a:r>
          </a:p>
        </p:txBody>
      </p:sp>
      <p:pic>
        <p:nvPicPr>
          <p:cNvPr id="3" name="Picture 2">
            <a:extLst>
              <a:ext uri="{FF2B5EF4-FFF2-40B4-BE49-F238E27FC236}">
                <a16:creationId xmlns:a16="http://schemas.microsoft.com/office/drawing/2014/main" id="{E807F283-4AA7-DA75-99FC-1BBCFD527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1131" y="1126009"/>
            <a:ext cx="3634408" cy="5353385"/>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ECB9CEA6-B03D-9FF7-D9DD-7288ADF83E60}"/>
              </a:ext>
            </a:extLst>
          </p:cNvPr>
          <p:cNvSpPr txBox="1"/>
          <p:nvPr/>
        </p:nvSpPr>
        <p:spPr>
          <a:xfrm>
            <a:off x="496956" y="1533145"/>
            <a:ext cx="5715000" cy="646331"/>
          </a:xfrm>
          <a:prstGeom prst="rect">
            <a:avLst/>
          </a:prstGeom>
          <a:noFill/>
        </p:spPr>
        <p:txBody>
          <a:bodyPr wrap="square" rtlCol="0">
            <a:spAutoFit/>
          </a:bodyPr>
          <a:lstStyle/>
          <a:p>
            <a:r>
              <a:rPr lang="en-US" b="1" dirty="0">
                <a:solidFill>
                  <a:srgbClr val="001F3F"/>
                </a:solidFill>
                <a:sym typeface="Wingdings" panose="05000000000000000000" pitchFamily="2" charset="2"/>
              </a:rPr>
              <a:t> </a:t>
            </a:r>
            <a:r>
              <a:rPr lang="en-US" b="1" dirty="0">
                <a:solidFill>
                  <a:srgbClr val="001F3F"/>
                </a:solidFill>
              </a:rPr>
              <a:t>Peak Sales:</a:t>
            </a:r>
            <a:r>
              <a:rPr lang="en-US" dirty="0">
                <a:solidFill>
                  <a:srgbClr val="001F3F"/>
                </a:solidFill>
              </a:rPr>
              <a:t> </a:t>
            </a:r>
            <a:r>
              <a:rPr lang="en-US" dirty="0" err="1">
                <a:solidFill>
                  <a:srgbClr val="001F3F"/>
                </a:solidFill>
              </a:rPr>
              <a:t>AtliQ</a:t>
            </a:r>
            <a:r>
              <a:rPr lang="en-US" dirty="0">
                <a:solidFill>
                  <a:srgbClr val="001F3F"/>
                </a:solidFill>
              </a:rPr>
              <a:t> Exclusive experienced its highest sales in November 2020</a:t>
            </a:r>
            <a:endParaRPr lang="en-IN" dirty="0">
              <a:solidFill>
                <a:srgbClr val="001F3F"/>
              </a:solidFill>
            </a:endParaRPr>
          </a:p>
        </p:txBody>
      </p:sp>
      <p:sp>
        <p:nvSpPr>
          <p:cNvPr id="5" name="TextBox 4">
            <a:extLst>
              <a:ext uri="{FF2B5EF4-FFF2-40B4-BE49-F238E27FC236}">
                <a16:creationId xmlns:a16="http://schemas.microsoft.com/office/drawing/2014/main" id="{0B55A27E-2A63-5DD3-013B-3901E0D44D86}"/>
              </a:ext>
            </a:extLst>
          </p:cNvPr>
          <p:cNvSpPr txBox="1"/>
          <p:nvPr/>
        </p:nvSpPr>
        <p:spPr>
          <a:xfrm>
            <a:off x="496956" y="2276348"/>
            <a:ext cx="5715000" cy="646331"/>
          </a:xfrm>
          <a:prstGeom prst="rect">
            <a:avLst/>
          </a:prstGeom>
          <a:noFill/>
        </p:spPr>
        <p:txBody>
          <a:bodyPr wrap="square" rtlCol="0">
            <a:spAutoFit/>
          </a:bodyPr>
          <a:lstStyle/>
          <a:p>
            <a:r>
              <a:rPr lang="en-US" b="1" dirty="0">
                <a:solidFill>
                  <a:srgbClr val="001F3F"/>
                </a:solidFill>
                <a:sym typeface="Wingdings" panose="05000000000000000000" pitchFamily="2" charset="2"/>
              </a:rPr>
              <a:t> </a:t>
            </a:r>
            <a:r>
              <a:rPr lang="en-US" b="1" dirty="0">
                <a:solidFill>
                  <a:srgbClr val="001F3F"/>
                </a:solidFill>
              </a:rPr>
              <a:t>Lowest Sales:</a:t>
            </a:r>
            <a:r>
              <a:rPr lang="en-US" dirty="0">
                <a:solidFill>
                  <a:srgbClr val="001F3F"/>
                </a:solidFill>
              </a:rPr>
              <a:t> March 2020 recorded the lowest sales figures</a:t>
            </a:r>
            <a:endParaRPr lang="en-IN" dirty="0">
              <a:solidFill>
                <a:srgbClr val="001F3F"/>
              </a:solidFill>
            </a:endParaRPr>
          </a:p>
        </p:txBody>
      </p:sp>
      <p:sp>
        <p:nvSpPr>
          <p:cNvPr id="6" name="TextBox 5">
            <a:extLst>
              <a:ext uri="{FF2B5EF4-FFF2-40B4-BE49-F238E27FC236}">
                <a16:creationId xmlns:a16="http://schemas.microsoft.com/office/drawing/2014/main" id="{710BFF7B-621A-6951-B7B9-93D1B1759FF8}"/>
              </a:ext>
            </a:extLst>
          </p:cNvPr>
          <p:cNvSpPr txBox="1"/>
          <p:nvPr/>
        </p:nvSpPr>
        <p:spPr>
          <a:xfrm>
            <a:off x="496956" y="3116422"/>
            <a:ext cx="5715000" cy="923330"/>
          </a:xfrm>
          <a:prstGeom prst="rect">
            <a:avLst/>
          </a:prstGeom>
          <a:noFill/>
        </p:spPr>
        <p:txBody>
          <a:bodyPr wrap="square" rtlCol="0">
            <a:spAutoFit/>
          </a:bodyPr>
          <a:lstStyle/>
          <a:p>
            <a:r>
              <a:rPr lang="en-US" b="1" dirty="0">
                <a:solidFill>
                  <a:srgbClr val="001F3F"/>
                </a:solidFill>
                <a:sym typeface="Wingdings" panose="05000000000000000000" pitchFamily="2" charset="2"/>
              </a:rPr>
              <a:t> </a:t>
            </a:r>
            <a:r>
              <a:rPr lang="en-US" b="1" dirty="0">
                <a:solidFill>
                  <a:srgbClr val="001F3F"/>
                </a:solidFill>
              </a:rPr>
              <a:t>Impact of COVID-19:</a:t>
            </a:r>
            <a:r>
              <a:rPr lang="en-US" dirty="0">
                <a:solidFill>
                  <a:srgbClr val="001F3F"/>
                </a:solidFill>
              </a:rPr>
              <a:t> The decline in sales from March to August 2020 was attributed to the repercussions of the COVID-19 pandemic.</a:t>
            </a:r>
            <a:endParaRPr lang="en-IN" dirty="0">
              <a:solidFill>
                <a:srgbClr val="001F3F"/>
              </a:solidFill>
            </a:endParaRPr>
          </a:p>
        </p:txBody>
      </p:sp>
      <p:sp>
        <p:nvSpPr>
          <p:cNvPr id="7" name="TextBox 6">
            <a:extLst>
              <a:ext uri="{FF2B5EF4-FFF2-40B4-BE49-F238E27FC236}">
                <a16:creationId xmlns:a16="http://schemas.microsoft.com/office/drawing/2014/main" id="{D1D3CC87-5B70-222A-E709-89B1673F4BD1}"/>
              </a:ext>
            </a:extLst>
          </p:cNvPr>
          <p:cNvSpPr txBox="1"/>
          <p:nvPr/>
        </p:nvSpPr>
        <p:spPr>
          <a:xfrm>
            <a:off x="496956" y="4233496"/>
            <a:ext cx="5715000" cy="923330"/>
          </a:xfrm>
          <a:prstGeom prst="rect">
            <a:avLst/>
          </a:prstGeom>
          <a:noFill/>
        </p:spPr>
        <p:txBody>
          <a:bodyPr wrap="square" rtlCol="0">
            <a:spAutoFit/>
          </a:bodyPr>
          <a:lstStyle/>
          <a:p>
            <a:r>
              <a:rPr lang="en-US" b="1" dirty="0">
                <a:solidFill>
                  <a:srgbClr val="001F3F"/>
                </a:solidFill>
                <a:sym typeface="Wingdings" panose="05000000000000000000" pitchFamily="2" charset="2"/>
              </a:rPr>
              <a:t> </a:t>
            </a:r>
            <a:r>
              <a:rPr lang="en-US" b="1" dirty="0">
                <a:solidFill>
                  <a:srgbClr val="001F3F"/>
                </a:solidFill>
              </a:rPr>
              <a:t>Recovery and Resilience:</a:t>
            </a:r>
            <a:r>
              <a:rPr lang="en-US" dirty="0">
                <a:solidFill>
                  <a:srgbClr val="001F3F"/>
                </a:solidFill>
              </a:rPr>
              <a:t> Sales have steadily rebounded after the pandemic, showcasing resilience and surpassing the levels observed in 2020</a:t>
            </a:r>
            <a:endParaRPr lang="en-IN" dirty="0">
              <a:solidFill>
                <a:srgbClr val="001F3F"/>
              </a:solidFill>
            </a:endParaRPr>
          </a:p>
        </p:txBody>
      </p:sp>
    </p:spTree>
    <p:extLst>
      <p:ext uri="{BB962C8B-B14F-4D97-AF65-F5344CB8AC3E}">
        <p14:creationId xmlns:p14="http://schemas.microsoft.com/office/powerpoint/2010/main" val="25060907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9C9867-6520-F6D6-1B83-CD5D53F2EA01}"/>
              </a:ext>
            </a:extLst>
          </p:cNvPr>
          <p:cNvSpPr/>
          <p:nvPr/>
        </p:nvSpPr>
        <p:spPr>
          <a:xfrm>
            <a:off x="0" y="-190500"/>
            <a:ext cx="3819525" cy="7048500"/>
          </a:xfrm>
          <a:prstGeom prst="rect">
            <a:avLst/>
          </a:prstGeom>
          <a:solidFill>
            <a:schemeClr val="dk1">
              <a:alpha val="84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buNone/>
            </a:pPr>
            <a:r>
              <a:rPr lang="en-US" sz="2800" b="1" dirty="0">
                <a:solidFill>
                  <a:schemeClr val="tx2"/>
                </a:solidFill>
                <a:latin typeface="Aptos" panose="020B0004020202020204" pitchFamily="34" charset="0"/>
              </a:rPr>
              <a:t>REQUEST 8:</a:t>
            </a:r>
          </a:p>
          <a:p>
            <a:pPr marL="0" indent="0" algn="ctr">
              <a:buNone/>
            </a:pPr>
            <a:endParaRPr lang="en-US" sz="2800" b="1" dirty="0">
              <a:solidFill>
                <a:schemeClr val="tx2"/>
              </a:solidFill>
              <a:latin typeface="Aptos" panose="020B0004020202020204" pitchFamily="34" charset="0"/>
            </a:endParaRPr>
          </a:p>
          <a:p>
            <a:pPr marL="0" indent="0" algn="ctr">
              <a:buNone/>
            </a:pPr>
            <a:r>
              <a:rPr lang="en-US" dirty="0"/>
              <a:t>In which quarter of 2020, got the maximum </a:t>
            </a:r>
            <a:r>
              <a:rPr lang="en-US" dirty="0" err="1"/>
              <a:t>total_sold_quantity</a:t>
            </a:r>
            <a:r>
              <a:rPr lang="en-US" dirty="0"/>
              <a:t>? </a:t>
            </a:r>
          </a:p>
          <a:p>
            <a:pPr marL="0" indent="0" algn="ctr">
              <a:buNone/>
            </a:pPr>
            <a:r>
              <a:rPr lang="en-US" dirty="0"/>
              <a:t>The final output contains these fields sorted by the </a:t>
            </a:r>
            <a:r>
              <a:rPr lang="en-US" dirty="0" err="1"/>
              <a:t>total_sold_quantity</a:t>
            </a:r>
            <a:r>
              <a:rPr lang="en-US" dirty="0"/>
              <a:t>, Quarter </a:t>
            </a:r>
            <a:r>
              <a:rPr lang="en-US" dirty="0" err="1"/>
              <a:t>total_sold_quantity</a:t>
            </a:r>
            <a:endParaRPr lang="en-US" sz="2800" b="1" dirty="0">
              <a:solidFill>
                <a:schemeClr val="tx2"/>
              </a:solidFill>
              <a:latin typeface="Aptos" panose="020B0004020202020204" pitchFamily="34" charset="0"/>
            </a:endParaRPr>
          </a:p>
        </p:txBody>
      </p:sp>
      <p:pic>
        <p:nvPicPr>
          <p:cNvPr id="4" name="Picture 3">
            <a:extLst>
              <a:ext uri="{FF2B5EF4-FFF2-40B4-BE49-F238E27FC236}">
                <a16:creationId xmlns:a16="http://schemas.microsoft.com/office/drawing/2014/main" id="{C3067F01-7FE6-07E9-1C96-BA205237BB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5234" y="1127157"/>
            <a:ext cx="7274485" cy="2707689"/>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2CEB83CE-3E32-FC11-174D-7A16E8B9CD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618" y="5303300"/>
            <a:ext cx="3210187" cy="1375795"/>
          </a:xfrm>
          <a:prstGeom prst="rect">
            <a:avLst/>
          </a:prstGeom>
          <a:effectLst>
            <a:outerShdw blurRad="50800" dist="38100" dir="2700000" algn="tl" rotWithShape="0">
              <a:prstClr val="black">
                <a:alpha val="40000"/>
              </a:prstClr>
            </a:outerShdw>
          </a:effectLst>
        </p:spPr>
      </p:pic>
      <p:sp>
        <p:nvSpPr>
          <p:cNvPr id="7" name="Rectangle: Rounded Corners 6">
            <a:extLst>
              <a:ext uri="{FF2B5EF4-FFF2-40B4-BE49-F238E27FC236}">
                <a16:creationId xmlns:a16="http://schemas.microsoft.com/office/drawing/2014/main" id="{FA187CF6-8348-DDA5-3ABA-5D4D1CA51DEC}"/>
              </a:ext>
            </a:extLst>
          </p:cNvPr>
          <p:cNvSpPr/>
          <p:nvPr/>
        </p:nvSpPr>
        <p:spPr>
          <a:xfrm>
            <a:off x="3969026" y="321649"/>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Query :</a:t>
            </a:r>
          </a:p>
        </p:txBody>
      </p:sp>
      <p:sp>
        <p:nvSpPr>
          <p:cNvPr id="8" name="Rectangle: Rounded Corners 7">
            <a:extLst>
              <a:ext uri="{FF2B5EF4-FFF2-40B4-BE49-F238E27FC236}">
                <a16:creationId xmlns:a16="http://schemas.microsoft.com/office/drawing/2014/main" id="{75323A1C-742B-D7FA-8C51-8DF83BC17EA6}"/>
              </a:ext>
            </a:extLst>
          </p:cNvPr>
          <p:cNvSpPr/>
          <p:nvPr/>
        </p:nvSpPr>
        <p:spPr>
          <a:xfrm>
            <a:off x="3969026" y="4370189"/>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Output :</a:t>
            </a:r>
          </a:p>
        </p:txBody>
      </p:sp>
    </p:spTree>
    <p:extLst>
      <p:ext uri="{BB962C8B-B14F-4D97-AF65-F5344CB8AC3E}">
        <p14:creationId xmlns:p14="http://schemas.microsoft.com/office/powerpoint/2010/main" val="310383361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C91E6EC-0463-8BBF-8EA0-EACCF8A06B2A}"/>
              </a:ext>
            </a:extLst>
          </p:cNvPr>
          <p:cNvSpPr/>
          <p:nvPr/>
        </p:nvSpPr>
        <p:spPr>
          <a:xfrm>
            <a:off x="5032513" y="119718"/>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Insight :</a:t>
            </a:r>
          </a:p>
        </p:txBody>
      </p:sp>
      <p:sp>
        <p:nvSpPr>
          <p:cNvPr id="5" name="TextBox 4">
            <a:extLst>
              <a:ext uri="{FF2B5EF4-FFF2-40B4-BE49-F238E27FC236}">
                <a16:creationId xmlns:a16="http://schemas.microsoft.com/office/drawing/2014/main" id="{4C6C28CA-2C26-4284-BE61-1265C1246ADE}"/>
              </a:ext>
            </a:extLst>
          </p:cNvPr>
          <p:cNvSpPr txBox="1"/>
          <p:nvPr/>
        </p:nvSpPr>
        <p:spPr>
          <a:xfrm rot="16200000">
            <a:off x="1027239" y="4298324"/>
            <a:ext cx="2420009" cy="276999"/>
          </a:xfrm>
          <a:prstGeom prst="rect">
            <a:avLst/>
          </a:prstGeom>
          <a:noFill/>
        </p:spPr>
        <p:txBody>
          <a:bodyPr wrap="square" rtlCol="0">
            <a:spAutoFit/>
          </a:bodyPr>
          <a:lstStyle/>
          <a:p>
            <a:r>
              <a:rPr lang="en-IN" sz="1200" dirty="0">
                <a:solidFill>
                  <a:srgbClr val="333333"/>
                </a:solidFill>
              </a:rPr>
              <a:t>Sold Quantity in Millions </a:t>
            </a:r>
            <a:r>
              <a:rPr lang="en-IN" sz="1200" dirty="0">
                <a:solidFill>
                  <a:srgbClr val="333333"/>
                </a:solidFill>
                <a:sym typeface="Wingdings" panose="05000000000000000000" pitchFamily="2" charset="2"/>
              </a:rPr>
              <a:t></a:t>
            </a:r>
            <a:endParaRPr lang="en-IN" sz="1200" dirty="0">
              <a:solidFill>
                <a:srgbClr val="333333"/>
              </a:solidFill>
            </a:endParaRPr>
          </a:p>
        </p:txBody>
      </p:sp>
      <p:sp>
        <p:nvSpPr>
          <p:cNvPr id="6" name="TextBox 5">
            <a:extLst>
              <a:ext uri="{FF2B5EF4-FFF2-40B4-BE49-F238E27FC236}">
                <a16:creationId xmlns:a16="http://schemas.microsoft.com/office/drawing/2014/main" id="{307F0E0B-DCEF-708D-F80F-DDF2BD3ED3F4}"/>
              </a:ext>
            </a:extLst>
          </p:cNvPr>
          <p:cNvSpPr txBox="1"/>
          <p:nvPr/>
        </p:nvSpPr>
        <p:spPr>
          <a:xfrm>
            <a:off x="5452829" y="6461283"/>
            <a:ext cx="967021" cy="276999"/>
          </a:xfrm>
          <a:prstGeom prst="rect">
            <a:avLst/>
          </a:prstGeom>
          <a:noFill/>
        </p:spPr>
        <p:txBody>
          <a:bodyPr wrap="square" rtlCol="0">
            <a:spAutoFit/>
          </a:bodyPr>
          <a:lstStyle/>
          <a:p>
            <a:r>
              <a:rPr lang="en-IN" sz="1200" dirty="0">
                <a:solidFill>
                  <a:srgbClr val="333333"/>
                </a:solidFill>
              </a:rPr>
              <a:t>Quarters </a:t>
            </a:r>
            <a:r>
              <a:rPr lang="en-IN" sz="1200" dirty="0">
                <a:solidFill>
                  <a:srgbClr val="333333"/>
                </a:solidFill>
                <a:sym typeface="Wingdings" panose="05000000000000000000" pitchFamily="2" charset="2"/>
              </a:rPr>
              <a:t></a:t>
            </a:r>
            <a:endParaRPr lang="en-IN" sz="1200" dirty="0">
              <a:solidFill>
                <a:srgbClr val="333333"/>
              </a:solidFill>
            </a:endParaRPr>
          </a:p>
        </p:txBody>
      </p:sp>
      <p:pic>
        <p:nvPicPr>
          <p:cNvPr id="8" name="Picture 7">
            <a:extLst>
              <a:ext uri="{FF2B5EF4-FFF2-40B4-BE49-F238E27FC236}">
                <a16:creationId xmlns:a16="http://schemas.microsoft.com/office/drawing/2014/main" id="{D60FCB1D-478F-7454-C82B-A4E418B92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775" y="2756481"/>
            <a:ext cx="6496343" cy="3674024"/>
          </a:xfrm>
          <a:prstGeom prst="rect">
            <a:avLst/>
          </a:prstGeom>
        </p:spPr>
      </p:pic>
      <p:sp>
        <p:nvSpPr>
          <p:cNvPr id="9" name="TextBox 8">
            <a:extLst>
              <a:ext uri="{FF2B5EF4-FFF2-40B4-BE49-F238E27FC236}">
                <a16:creationId xmlns:a16="http://schemas.microsoft.com/office/drawing/2014/main" id="{6C538E48-9BC2-F085-3DF8-0F84CBD11860}"/>
              </a:ext>
            </a:extLst>
          </p:cNvPr>
          <p:cNvSpPr txBox="1"/>
          <p:nvPr/>
        </p:nvSpPr>
        <p:spPr>
          <a:xfrm>
            <a:off x="6516317" y="6056594"/>
            <a:ext cx="412349" cy="307777"/>
          </a:xfrm>
          <a:prstGeom prst="rect">
            <a:avLst/>
          </a:prstGeom>
          <a:noFill/>
        </p:spPr>
        <p:txBody>
          <a:bodyPr wrap="square" rtlCol="0">
            <a:spAutoFit/>
          </a:bodyPr>
          <a:lstStyle/>
          <a:p>
            <a:pPr algn="ctr"/>
            <a:r>
              <a:rPr lang="en-IN" sz="1400" b="1" dirty="0">
                <a:solidFill>
                  <a:srgbClr val="333333"/>
                </a:solidFill>
                <a:highlight>
                  <a:srgbClr val="F2F2F2"/>
                </a:highlight>
              </a:rPr>
              <a:t>Q4</a:t>
            </a:r>
          </a:p>
        </p:txBody>
      </p:sp>
      <p:sp>
        <p:nvSpPr>
          <p:cNvPr id="10" name="TextBox 9">
            <a:extLst>
              <a:ext uri="{FF2B5EF4-FFF2-40B4-BE49-F238E27FC236}">
                <a16:creationId xmlns:a16="http://schemas.microsoft.com/office/drawing/2014/main" id="{A7338322-17E3-9E59-D30C-675F5C28024A}"/>
              </a:ext>
            </a:extLst>
          </p:cNvPr>
          <p:cNvSpPr txBox="1"/>
          <p:nvPr/>
        </p:nvSpPr>
        <p:spPr>
          <a:xfrm>
            <a:off x="7920069" y="6048916"/>
            <a:ext cx="412349" cy="307777"/>
          </a:xfrm>
          <a:prstGeom prst="rect">
            <a:avLst/>
          </a:prstGeom>
          <a:noFill/>
        </p:spPr>
        <p:txBody>
          <a:bodyPr wrap="square" rtlCol="0">
            <a:spAutoFit/>
          </a:bodyPr>
          <a:lstStyle/>
          <a:p>
            <a:pPr algn="ctr"/>
            <a:r>
              <a:rPr lang="en-IN" sz="1400" b="1" dirty="0">
                <a:solidFill>
                  <a:srgbClr val="333333"/>
                </a:solidFill>
                <a:highlight>
                  <a:srgbClr val="F2F2F2"/>
                </a:highlight>
              </a:rPr>
              <a:t>Q3</a:t>
            </a:r>
          </a:p>
        </p:txBody>
      </p:sp>
      <p:sp>
        <p:nvSpPr>
          <p:cNvPr id="11" name="TextBox 10">
            <a:extLst>
              <a:ext uri="{FF2B5EF4-FFF2-40B4-BE49-F238E27FC236}">
                <a16:creationId xmlns:a16="http://schemas.microsoft.com/office/drawing/2014/main" id="{56E3087B-F235-816D-CC1F-1AF73803E4E7}"/>
              </a:ext>
            </a:extLst>
          </p:cNvPr>
          <p:cNvSpPr txBox="1"/>
          <p:nvPr/>
        </p:nvSpPr>
        <p:spPr>
          <a:xfrm>
            <a:off x="1153884" y="866519"/>
            <a:ext cx="10178143" cy="830997"/>
          </a:xfrm>
          <a:prstGeom prst="rect">
            <a:avLst/>
          </a:prstGeom>
          <a:noFill/>
        </p:spPr>
        <p:txBody>
          <a:bodyPr wrap="square" rtlCol="0">
            <a:spAutoFit/>
          </a:bodyPr>
          <a:lstStyle/>
          <a:p>
            <a:pPr algn="ctr"/>
            <a:r>
              <a:rPr lang="en-US" sz="1600" dirty="0">
                <a:solidFill>
                  <a:srgbClr val="001F3F"/>
                </a:solidFill>
              </a:rPr>
              <a:t>This complements the previous insight regarding the impact of COVID-19 on our sales.</a:t>
            </a:r>
          </a:p>
          <a:p>
            <a:pPr algn="ctr"/>
            <a:r>
              <a:rPr lang="en-US" sz="1600" dirty="0">
                <a:solidFill>
                  <a:srgbClr val="C00000"/>
                </a:solidFill>
              </a:rPr>
              <a:t>The sold quantity dropped to 2.1 million units in Q3 of FY 2020, encompassing March, April, and May, when the pandemic was at its peak.</a:t>
            </a:r>
            <a:endParaRPr lang="en-IN" sz="1600" dirty="0">
              <a:solidFill>
                <a:srgbClr val="C00000"/>
              </a:solidFill>
            </a:endParaRPr>
          </a:p>
        </p:txBody>
      </p:sp>
      <p:sp>
        <p:nvSpPr>
          <p:cNvPr id="12" name="TextBox 11">
            <a:extLst>
              <a:ext uri="{FF2B5EF4-FFF2-40B4-BE49-F238E27FC236}">
                <a16:creationId xmlns:a16="http://schemas.microsoft.com/office/drawing/2014/main" id="{771C0FF9-6CC6-2E18-F3DD-25819B79BF40}"/>
              </a:ext>
            </a:extLst>
          </p:cNvPr>
          <p:cNvSpPr txBox="1"/>
          <p:nvPr/>
        </p:nvSpPr>
        <p:spPr>
          <a:xfrm>
            <a:off x="1132112" y="1794527"/>
            <a:ext cx="10199915" cy="830997"/>
          </a:xfrm>
          <a:prstGeom prst="rect">
            <a:avLst/>
          </a:prstGeom>
          <a:noFill/>
        </p:spPr>
        <p:txBody>
          <a:bodyPr wrap="square" rtlCol="0">
            <a:spAutoFit/>
          </a:bodyPr>
          <a:lstStyle>
            <a:defPPr>
              <a:defRPr lang="en-US"/>
            </a:defPPr>
            <a:lvl1pPr algn="ctr">
              <a:defRPr sz="1600">
                <a:solidFill>
                  <a:srgbClr val="001F3F"/>
                </a:solidFill>
              </a:defRPr>
            </a:lvl1pPr>
          </a:lstStyle>
          <a:p>
            <a:r>
              <a:rPr lang="en-US" dirty="0"/>
              <a:t>However, we began to </a:t>
            </a:r>
            <a:r>
              <a:rPr lang="en-US" dirty="0">
                <a:solidFill>
                  <a:schemeClr val="accent6">
                    <a:lumMod val="50000"/>
                  </a:schemeClr>
                </a:solidFill>
              </a:rPr>
              <a:t>recover quite early</a:t>
            </a:r>
            <a:r>
              <a:rPr lang="en-US" dirty="0"/>
              <a:t>, even as the pandemic continued. This early recovery in Q4 can likely be attributed to the increased demand for hardware such as desktops and notebooks, as many students started or continued their coursework online. This period saw a </a:t>
            </a:r>
            <a:r>
              <a:rPr lang="en-US" dirty="0">
                <a:solidFill>
                  <a:schemeClr val="accent6">
                    <a:lumMod val="50000"/>
                  </a:schemeClr>
                </a:solidFill>
              </a:rPr>
              <a:t>significant surge in demand for computer accessories.</a:t>
            </a:r>
            <a:endParaRPr lang="en-IN" dirty="0">
              <a:solidFill>
                <a:schemeClr val="accent6">
                  <a:lumMod val="50000"/>
                </a:schemeClr>
              </a:solidFill>
            </a:endParaRPr>
          </a:p>
        </p:txBody>
      </p:sp>
    </p:spTree>
    <p:extLst>
      <p:ext uri="{BB962C8B-B14F-4D97-AF65-F5344CB8AC3E}">
        <p14:creationId xmlns:p14="http://schemas.microsoft.com/office/powerpoint/2010/main" val="268964848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0CAEA4-0904-B6AF-1C45-B6D389528DAA}"/>
              </a:ext>
            </a:extLst>
          </p:cNvPr>
          <p:cNvSpPr/>
          <p:nvPr/>
        </p:nvSpPr>
        <p:spPr>
          <a:xfrm>
            <a:off x="0" y="-190500"/>
            <a:ext cx="3819525" cy="7048500"/>
          </a:xfrm>
          <a:prstGeom prst="rect">
            <a:avLst/>
          </a:prstGeom>
          <a:solidFill>
            <a:schemeClr val="dk1">
              <a:alpha val="84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buNone/>
            </a:pPr>
            <a:r>
              <a:rPr lang="en-US" sz="2800" b="1" dirty="0">
                <a:solidFill>
                  <a:schemeClr val="tx2"/>
                </a:solidFill>
                <a:latin typeface="Aptos" panose="020B0004020202020204" pitchFamily="34" charset="0"/>
              </a:rPr>
              <a:t>REQUEST 9:</a:t>
            </a:r>
          </a:p>
          <a:p>
            <a:pPr marL="0" indent="0" algn="ctr">
              <a:buNone/>
            </a:pPr>
            <a:endParaRPr lang="en-US" sz="2800" b="1" dirty="0">
              <a:solidFill>
                <a:schemeClr val="tx2"/>
              </a:solidFill>
              <a:latin typeface="Aptos" panose="020B0004020202020204" pitchFamily="34" charset="0"/>
            </a:endParaRPr>
          </a:p>
          <a:p>
            <a:pPr marL="0" indent="0" algn="ctr">
              <a:buNone/>
            </a:pPr>
            <a:r>
              <a:rPr lang="en-US" dirty="0"/>
              <a:t>Which channel helped to bring more gross sales in the fiscal year 2021 and the percentage of contribution? </a:t>
            </a:r>
          </a:p>
          <a:p>
            <a:pPr marL="0" indent="0" algn="ctr">
              <a:buNone/>
            </a:pPr>
            <a:r>
              <a:rPr lang="en-US" dirty="0"/>
              <a:t>The final output contains these fields, channel </a:t>
            </a:r>
            <a:r>
              <a:rPr lang="en-US" dirty="0" err="1"/>
              <a:t>gross_sales_mln</a:t>
            </a:r>
            <a:r>
              <a:rPr lang="en-US" dirty="0"/>
              <a:t> percentage</a:t>
            </a:r>
            <a:endParaRPr lang="en-US" sz="2800" b="1" dirty="0">
              <a:solidFill>
                <a:schemeClr val="tx2"/>
              </a:solidFill>
              <a:latin typeface="Aptos" panose="020B0004020202020204" pitchFamily="34" charset="0"/>
            </a:endParaRPr>
          </a:p>
        </p:txBody>
      </p:sp>
      <p:pic>
        <p:nvPicPr>
          <p:cNvPr id="4" name="Picture 3">
            <a:extLst>
              <a:ext uri="{FF2B5EF4-FFF2-40B4-BE49-F238E27FC236}">
                <a16:creationId xmlns:a16="http://schemas.microsoft.com/office/drawing/2014/main" id="{F632DFDB-AA25-018C-09FB-0A0A4A3F5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1274" y="1291324"/>
            <a:ext cx="6082405" cy="316140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8B90E138-F995-378F-F03C-058B98C4A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1274" y="5643466"/>
            <a:ext cx="4118201" cy="1015749"/>
          </a:xfrm>
          <a:prstGeom prst="rect">
            <a:avLst/>
          </a:prstGeom>
          <a:effectLst>
            <a:outerShdw blurRad="50800" dist="38100" dir="2700000" algn="tl" rotWithShape="0">
              <a:prstClr val="black">
                <a:alpha val="40000"/>
              </a:prstClr>
            </a:outerShdw>
          </a:effectLst>
        </p:spPr>
      </p:pic>
      <p:sp>
        <p:nvSpPr>
          <p:cNvPr id="7" name="Rectangle: Rounded Corners 6">
            <a:extLst>
              <a:ext uri="{FF2B5EF4-FFF2-40B4-BE49-F238E27FC236}">
                <a16:creationId xmlns:a16="http://schemas.microsoft.com/office/drawing/2014/main" id="{60EBD1AD-737F-1B93-E796-D0E0D78FA20F}"/>
              </a:ext>
            </a:extLst>
          </p:cNvPr>
          <p:cNvSpPr/>
          <p:nvPr/>
        </p:nvSpPr>
        <p:spPr>
          <a:xfrm>
            <a:off x="3969026" y="321649"/>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Query :</a:t>
            </a:r>
          </a:p>
        </p:txBody>
      </p:sp>
      <p:sp>
        <p:nvSpPr>
          <p:cNvPr id="8" name="Rectangle: Rounded Corners 7">
            <a:extLst>
              <a:ext uri="{FF2B5EF4-FFF2-40B4-BE49-F238E27FC236}">
                <a16:creationId xmlns:a16="http://schemas.microsoft.com/office/drawing/2014/main" id="{11A90048-D216-A918-791A-F68E7D42B260}"/>
              </a:ext>
            </a:extLst>
          </p:cNvPr>
          <p:cNvSpPr/>
          <p:nvPr/>
        </p:nvSpPr>
        <p:spPr>
          <a:xfrm>
            <a:off x="3894275" y="4717126"/>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Output :</a:t>
            </a:r>
          </a:p>
        </p:txBody>
      </p:sp>
    </p:spTree>
    <p:extLst>
      <p:ext uri="{BB962C8B-B14F-4D97-AF65-F5344CB8AC3E}">
        <p14:creationId xmlns:p14="http://schemas.microsoft.com/office/powerpoint/2010/main" val="418303964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0A4A53E-8947-71A2-507B-DB94DAC6E46F}"/>
              </a:ext>
            </a:extLst>
          </p:cNvPr>
          <p:cNvSpPr/>
          <p:nvPr/>
        </p:nvSpPr>
        <p:spPr>
          <a:xfrm>
            <a:off x="5032513" y="119718"/>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Insight :</a:t>
            </a:r>
          </a:p>
        </p:txBody>
      </p:sp>
      <p:pic>
        <p:nvPicPr>
          <p:cNvPr id="4" name="Picture 3">
            <a:extLst>
              <a:ext uri="{FF2B5EF4-FFF2-40B4-BE49-F238E27FC236}">
                <a16:creationId xmlns:a16="http://schemas.microsoft.com/office/drawing/2014/main" id="{4693EE55-D7D7-95BE-B546-135CEE4519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404" y="2566013"/>
            <a:ext cx="5771225" cy="3918079"/>
          </a:xfrm>
          <a:prstGeom prst="rect">
            <a:avLst/>
          </a:prstGeom>
        </p:spPr>
      </p:pic>
      <p:sp>
        <p:nvSpPr>
          <p:cNvPr id="5" name="TextBox 4">
            <a:extLst>
              <a:ext uri="{FF2B5EF4-FFF2-40B4-BE49-F238E27FC236}">
                <a16:creationId xmlns:a16="http://schemas.microsoft.com/office/drawing/2014/main" id="{302A5659-9A24-6DF6-3E59-A5CC5A8DFDF9}"/>
              </a:ext>
            </a:extLst>
          </p:cNvPr>
          <p:cNvSpPr txBox="1"/>
          <p:nvPr/>
        </p:nvSpPr>
        <p:spPr>
          <a:xfrm>
            <a:off x="1665514" y="1338944"/>
            <a:ext cx="9046028" cy="646331"/>
          </a:xfrm>
          <a:prstGeom prst="rect">
            <a:avLst/>
          </a:prstGeom>
          <a:noFill/>
        </p:spPr>
        <p:txBody>
          <a:bodyPr wrap="square" rtlCol="0">
            <a:spAutoFit/>
          </a:bodyPr>
          <a:lstStyle/>
          <a:p>
            <a:pPr algn="ctr"/>
            <a:r>
              <a:rPr lang="en-US" dirty="0">
                <a:solidFill>
                  <a:srgbClr val="001F3F"/>
                </a:solidFill>
              </a:rPr>
              <a:t>The majority of our sales, </a:t>
            </a:r>
            <a:r>
              <a:rPr lang="en-US" b="1" dirty="0">
                <a:solidFill>
                  <a:srgbClr val="001F3F"/>
                </a:solidFill>
              </a:rPr>
              <a:t>75% </a:t>
            </a:r>
            <a:r>
              <a:rPr lang="en-US" dirty="0">
                <a:solidFill>
                  <a:srgbClr val="001F3F"/>
                </a:solidFill>
              </a:rPr>
              <a:t>of the total, were made through retailers. </a:t>
            </a:r>
          </a:p>
          <a:p>
            <a:pPr algn="ctr"/>
            <a:r>
              <a:rPr lang="en-US" dirty="0">
                <a:solidFill>
                  <a:srgbClr val="001F3F"/>
                </a:solidFill>
              </a:rPr>
              <a:t>Only a small percentage occurred through direct and distributor channels.</a:t>
            </a:r>
            <a:endParaRPr lang="en-IN" dirty="0">
              <a:solidFill>
                <a:srgbClr val="001F3F"/>
              </a:solidFill>
            </a:endParaRPr>
          </a:p>
        </p:txBody>
      </p:sp>
    </p:spTree>
    <p:extLst>
      <p:ext uri="{BB962C8B-B14F-4D97-AF65-F5344CB8AC3E}">
        <p14:creationId xmlns:p14="http://schemas.microsoft.com/office/powerpoint/2010/main" val="10733591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4BDE8D-142B-696C-1FA3-ACFCF7CD3183}"/>
              </a:ext>
            </a:extLst>
          </p:cNvPr>
          <p:cNvSpPr/>
          <p:nvPr/>
        </p:nvSpPr>
        <p:spPr>
          <a:xfrm>
            <a:off x="0" y="-190500"/>
            <a:ext cx="3819525" cy="7048500"/>
          </a:xfrm>
          <a:prstGeom prst="rect">
            <a:avLst/>
          </a:prstGeom>
          <a:solidFill>
            <a:schemeClr val="dk1">
              <a:alpha val="84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buNone/>
            </a:pPr>
            <a:r>
              <a:rPr lang="en-US" sz="2800" b="1" dirty="0">
                <a:solidFill>
                  <a:schemeClr val="tx2"/>
                </a:solidFill>
                <a:latin typeface="Aptos" panose="020B0004020202020204" pitchFamily="34" charset="0"/>
              </a:rPr>
              <a:t>REQUEST 10:</a:t>
            </a:r>
          </a:p>
          <a:p>
            <a:pPr marL="0" indent="0" algn="ctr">
              <a:buNone/>
            </a:pPr>
            <a:endParaRPr lang="en-US" sz="2800" b="1" dirty="0">
              <a:solidFill>
                <a:schemeClr val="tx2"/>
              </a:solidFill>
              <a:latin typeface="Aptos" panose="020B0004020202020204" pitchFamily="34" charset="0"/>
            </a:endParaRPr>
          </a:p>
          <a:p>
            <a:pPr marL="0" indent="0" algn="ctr">
              <a:buNone/>
            </a:pPr>
            <a:r>
              <a:rPr lang="en-US" dirty="0"/>
              <a:t>Get the Top 3 products in each division that have a high </a:t>
            </a:r>
            <a:r>
              <a:rPr lang="en-US" dirty="0" err="1"/>
              <a:t>total_sold_quantity</a:t>
            </a:r>
            <a:r>
              <a:rPr lang="en-US" dirty="0"/>
              <a:t> in the </a:t>
            </a:r>
            <a:r>
              <a:rPr lang="en-US" dirty="0" err="1"/>
              <a:t>fiscal_year</a:t>
            </a:r>
            <a:r>
              <a:rPr lang="en-US" dirty="0"/>
              <a:t> 2021?</a:t>
            </a:r>
          </a:p>
          <a:p>
            <a:pPr marL="0" indent="0" algn="ctr">
              <a:buNone/>
            </a:pPr>
            <a:r>
              <a:rPr lang="en-US" dirty="0"/>
              <a:t> The final output contains these fields, division, </a:t>
            </a:r>
            <a:r>
              <a:rPr lang="en-US" dirty="0" err="1"/>
              <a:t>product_code</a:t>
            </a:r>
            <a:endParaRPr lang="en-US" sz="2800" b="1" dirty="0">
              <a:solidFill>
                <a:schemeClr val="tx2"/>
              </a:solidFill>
              <a:latin typeface="Aptos" panose="020B0004020202020204" pitchFamily="34" charset="0"/>
            </a:endParaRPr>
          </a:p>
        </p:txBody>
      </p:sp>
      <p:pic>
        <p:nvPicPr>
          <p:cNvPr id="4" name="Picture 3">
            <a:extLst>
              <a:ext uri="{FF2B5EF4-FFF2-40B4-BE49-F238E27FC236}">
                <a16:creationId xmlns:a16="http://schemas.microsoft.com/office/drawing/2014/main" id="{448A385A-4461-58FA-BB7E-E5A97A426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0655" y="873055"/>
            <a:ext cx="7284359" cy="300587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E38929FC-E561-5912-35C5-5A2638784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3235" y="4565376"/>
            <a:ext cx="6071779" cy="2085062"/>
          </a:xfrm>
          <a:prstGeom prst="rect">
            <a:avLst/>
          </a:prstGeom>
        </p:spPr>
      </p:pic>
      <p:sp>
        <p:nvSpPr>
          <p:cNvPr id="7" name="Rectangle: Rounded Corners 6">
            <a:extLst>
              <a:ext uri="{FF2B5EF4-FFF2-40B4-BE49-F238E27FC236}">
                <a16:creationId xmlns:a16="http://schemas.microsoft.com/office/drawing/2014/main" id="{6EDE613D-00BF-9539-E3B0-2CF9743EEC8E}"/>
              </a:ext>
            </a:extLst>
          </p:cNvPr>
          <p:cNvSpPr/>
          <p:nvPr/>
        </p:nvSpPr>
        <p:spPr>
          <a:xfrm>
            <a:off x="3847893" y="93049"/>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Query :</a:t>
            </a:r>
          </a:p>
        </p:txBody>
      </p:sp>
      <p:sp>
        <p:nvSpPr>
          <p:cNvPr id="8" name="Rectangle: Rounded Corners 7">
            <a:extLst>
              <a:ext uri="{FF2B5EF4-FFF2-40B4-BE49-F238E27FC236}">
                <a16:creationId xmlns:a16="http://schemas.microsoft.com/office/drawing/2014/main" id="{019BCA83-157D-B8C4-5250-74B7BDE66384}"/>
              </a:ext>
            </a:extLst>
          </p:cNvPr>
          <p:cNvSpPr/>
          <p:nvPr/>
        </p:nvSpPr>
        <p:spPr>
          <a:xfrm>
            <a:off x="3876261" y="4234403"/>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Output :</a:t>
            </a:r>
          </a:p>
        </p:txBody>
      </p:sp>
    </p:spTree>
    <p:extLst>
      <p:ext uri="{BB962C8B-B14F-4D97-AF65-F5344CB8AC3E}">
        <p14:creationId xmlns:p14="http://schemas.microsoft.com/office/powerpoint/2010/main" val="417126587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761A162-E950-647E-0095-994BA4B87F40}"/>
              </a:ext>
            </a:extLst>
          </p:cNvPr>
          <p:cNvSpPr/>
          <p:nvPr/>
        </p:nvSpPr>
        <p:spPr>
          <a:xfrm>
            <a:off x="5032513" y="119718"/>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Insight :</a:t>
            </a:r>
          </a:p>
        </p:txBody>
      </p:sp>
      <p:pic>
        <p:nvPicPr>
          <p:cNvPr id="10" name="Picture 9">
            <a:extLst>
              <a:ext uri="{FF2B5EF4-FFF2-40B4-BE49-F238E27FC236}">
                <a16:creationId xmlns:a16="http://schemas.microsoft.com/office/drawing/2014/main" id="{3AD3095C-E7E1-E2E2-5EB7-414F35A13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53" y="663707"/>
            <a:ext cx="4308240" cy="2909951"/>
          </a:xfrm>
          <a:prstGeom prst="rect">
            <a:avLst/>
          </a:prstGeom>
        </p:spPr>
      </p:pic>
      <p:pic>
        <p:nvPicPr>
          <p:cNvPr id="12" name="Picture 11">
            <a:extLst>
              <a:ext uri="{FF2B5EF4-FFF2-40B4-BE49-F238E27FC236}">
                <a16:creationId xmlns:a16="http://schemas.microsoft.com/office/drawing/2014/main" id="{BEE61529-8EDA-DACB-0612-F9CDD466E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2177" y="502468"/>
            <a:ext cx="3575164" cy="3232432"/>
          </a:xfrm>
          <a:prstGeom prst="rect">
            <a:avLst/>
          </a:prstGeom>
        </p:spPr>
      </p:pic>
      <p:pic>
        <p:nvPicPr>
          <p:cNvPr id="14" name="Picture 13">
            <a:extLst>
              <a:ext uri="{FF2B5EF4-FFF2-40B4-BE49-F238E27FC236}">
                <a16:creationId xmlns:a16="http://schemas.microsoft.com/office/drawing/2014/main" id="{32BD5071-A0D2-40FC-8393-46BCE2C535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1881" y="3573660"/>
            <a:ext cx="4308238" cy="3123100"/>
          </a:xfrm>
          <a:prstGeom prst="rect">
            <a:avLst/>
          </a:prstGeom>
        </p:spPr>
      </p:pic>
      <p:sp>
        <p:nvSpPr>
          <p:cNvPr id="15" name="TextBox 14">
            <a:extLst>
              <a:ext uri="{FF2B5EF4-FFF2-40B4-BE49-F238E27FC236}">
                <a16:creationId xmlns:a16="http://schemas.microsoft.com/office/drawing/2014/main" id="{9F634127-A5A8-842B-04C3-746008FFE0C3}"/>
              </a:ext>
            </a:extLst>
          </p:cNvPr>
          <p:cNvSpPr txBox="1"/>
          <p:nvPr/>
        </p:nvSpPr>
        <p:spPr>
          <a:xfrm>
            <a:off x="9462052" y="243572"/>
            <a:ext cx="1630018" cy="307777"/>
          </a:xfrm>
          <a:prstGeom prst="rect">
            <a:avLst/>
          </a:prstGeom>
          <a:noFill/>
        </p:spPr>
        <p:txBody>
          <a:bodyPr wrap="square" rtlCol="0">
            <a:spAutoFit/>
          </a:bodyPr>
          <a:lstStyle/>
          <a:p>
            <a:r>
              <a:rPr lang="en-IN" sz="1400" b="1" dirty="0">
                <a:solidFill>
                  <a:srgbClr val="001F3F"/>
                </a:solidFill>
              </a:rPr>
              <a:t>Division : N &amp; S</a:t>
            </a:r>
          </a:p>
        </p:txBody>
      </p:sp>
      <p:sp>
        <p:nvSpPr>
          <p:cNvPr id="16" name="TextBox 15">
            <a:extLst>
              <a:ext uri="{FF2B5EF4-FFF2-40B4-BE49-F238E27FC236}">
                <a16:creationId xmlns:a16="http://schemas.microsoft.com/office/drawing/2014/main" id="{50E5E0FD-A44D-10F9-6CC0-EAAD1F9E8A89}"/>
              </a:ext>
            </a:extLst>
          </p:cNvPr>
          <p:cNvSpPr txBox="1"/>
          <p:nvPr/>
        </p:nvSpPr>
        <p:spPr>
          <a:xfrm>
            <a:off x="5529469" y="3284340"/>
            <a:ext cx="1630018" cy="307777"/>
          </a:xfrm>
          <a:prstGeom prst="rect">
            <a:avLst/>
          </a:prstGeom>
          <a:noFill/>
        </p:spPr>
        <p:txBody>
          <a:bodyPr wrap="square" rtlCol="0">
            <a:spAutoFit/>
          </a:bodyPr>
          <a:lstStyle/>
          <a:p>
            <a:r>
              <a:rPr lang="en-IN" sz="1400" b="1" dirty="0">
                <a:solidFill>
                  <a:srgbClr val="001F3F"/>
                </a:solidFill>
              </a:rPr>
              <a:t>Division </a:t>
            </a:r>
            <a:r>
              <a:rPr lang="en-IN" sz="1400" b="1">
                <a:solidFill>
                  <a:srgbClr val="001F3F"/>
                </a:solidFill>
              </a:rPr>
              <a:t>: P &amp; A</a:t>
            </a:r>
          </a:p>
        </p:txBody>
      </p:sp>
      <p:sp>
        <p:nvSpPr>
          <p:cNvPr id="17" name="TextBox 16">
            <a:extLst>
              <a:ext uri="{FF2B5EF4-FFF2-40B4-BE49-F238E27FC236}">
                <a16:creationId xmlns:a16="http://schemas.microsoft.com/office/drawing/2014/main" id="{A72624A1-63BF-7A67-D527-D738A3B7EC16}"/>
              </a:ext>
            </a:extLst>
          </p:cNvPr>
          <p:cNvSpPr txBox="1"/>
          <p:nvPr/>
        </p:nvSpPr>
        <p:spPr>
          <a:xfrm>
            <a:off x="1577610" y="355932"/>
            <a:ext cx="1630018" cy="307777"/>
          </a:xfrm>
          <a:prstGeom prst="rect">
            <a:avLst/>
          </a:prstGeom>
          <a:noFill/>
        </p:spPr>
        <p:txBody>
          <a:bodyPr wrap="square" rtlCol="0">
            <a:spAutoFit/>
          </a:bodyPr>
          <a:lstStyle/>
          <a:p>
            <a:r>
              <a:rPr lang="en-IN" sz="1400" b="1" dirty="0">
                <a:solidFill>
                  <a:srgbClr val="001F3F"/>
                </a:solidFill>
              </a:rPr>
              <a:t>Division : PC</a:t>
            </a:r>
          </a:p>
        </p:txBody>
      </p:sp>
      <p:pic>
        <p:nvPicPr>
          <p:cNvPr id="19" name="Picture 18">
            <a:extLst>
              <a:ext uri="{FF2B5EF4-FFF2-40B4-BE49-F238E27FC236}">
                <a16:creationId xmlns:a16="http://schemas.microsoft.com/office/drawing/2014/main" id="{2B04746F-E4EE-0083-2A89-E106F8F26E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063" y="1689887"/>
            <a:ext cx="478850" cy="478850"/>
          </a:xfrm>
          <a:prstGeom prst="rect">
            <a:avLst/>
          </a:prstGeom>
        </p:spPr>
      </p:pic>
      <p:pic>
        <p:nvPicPr>
          <p:cNvPr id="21" name="Picture 20">
            <a:extLst>
              <a:ext uri="{FF2B5EF4-FFF2-40B4-BE49-F238E27FC236}">
                <a16:creationId xmlns:a16="http://schemas.microsoft.com/office/drawing/2014/main" id="{C20D526B-ECB1-E5A9-41B0-50E9432F81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2389" y="1682267"/>
            <a:ext cx="478851" cy="478851"/>
          </a:xfrm>
          <a:prstGeom prst="rect">
            <a:avLst/>
          </a:prstGeom>
        </p:spPr>
      </p:pic>
      <p:pic>
        <p:nvPicPr>
          <p:cNvPr id="23" name="Picture 22">
            <a:extLst>
              <a:ext uri="{FF2B5EF4-FFF2-40B4-BE49-F238E27FC236}">
                <a16:creationId xmlns:a16="http://schemas.microsoft.com/office/drawing/2014/main" id="{2BC8E5CA-3D13-64AA-A1B2-7D76F6BBCF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9050" y="1682267"/>
            <a:ext cx="543987" cy="543987"/>
          </a:xfrm>
          <a:prstGeom prst="rect">
            <a:avLst/>
          </a:prstGeom>
        </p:spPr>
      </p:pic>
      <p:pic>
        <p:nvPicPr>
          <p:cNvPr id="24" name="Picture 23">
            <a:extLst>
              <a:ext uri="{FF2B5EF4-FFF2-40B4-BE49-F238E27FC236}">
                <a16:creationId xmlns:a16="http://schemas.microsoft.com/office/drawing/2014/main" id="{42C59E4C-324D-3DE3-3B1D-38339A0F40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0323" y="4745507"/>
            <a:ext cx="478850" cy="478850"/>
          </a:xfrm>
          <a:prstGeom prst="rect">
            <a:avLst/>
          </a:prstGeom>
        </p:spPr>
      </p:pic>
      <p:pic>
        <p:nvPicPr>
          <p:cNvPr id="25" name="Picture 24">
            <a:extLst>
              <a:ext uri="{FF2B5EF4-FFF2-40B4-BE49-F238E27FC236}">
                <a16:creationId xmlns:a16="http://schemas.microsoft.com/office/drawing/2014/main" id="{454870B6-1BC1-15FB-3BB8-68157CA20A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8980" y="4760746"/>
            <a:ext cx="478851" cy="478851"/>
          </a:xfrm>
          <a:prstGeom prst="rect">
            <a:avLst/>
          </a:prstGeom>
        </p:spPr>
      </p:pic>
      <p:pic>
        <p:nvPicPr>
          <p:cNvPr id="26" name="Picture 25">
            <a:extLst>
              <a:ext uri="{FF2B5EF4-FFF2-40B4-BE49-F238E27FC236}">
                <a16:creationId xmlns:a16="http://schemas.microsoft.com/office/drawing/2014/main" id="{B93139A7-D58B-CA2C-1598-4293A78322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22892" y="4745506"/>
            <a:ext cx="503799" cy="503799"/>
          </a:xfrm>
          <a:prstGeom prst="rect">
            <a:avLst/>
          </a:prstGeom>
        </p:spPr>
      </p:pic>
      <p:pic>
        <p:nvPicPr>
          <p:cNvPr id="3" name="Picture 2">
            <a:extLst>
              <a:ext uri="{FF2B5EF4-FFF2-40B4-BE49-F238E27FC236}">
                <a16:creationId xmlns:a16="http://schemas.microsoft.com/office/drawing/2014/main" id="{1780629D-8B7F-A0BD-B9C7-AC4B9B8345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3683" y="1714835"/>
            <a:ext cx="478850" cy="478850"/>
          </a:xfrm>
          <a:prstGeom prst="rect">
            <a:avLst/>
          </a:prstGeom>
        </p:spPr>
      </p:pic>
      <p:pic>
        <p:nvPicPr>
          <p:cNvPr id="4" name="Picture 3">
            <a:extLst>
              <a:ext uri="{FF2B5EF4-FFF2-40B4-BE49-F238E27FC236}">
                <a16:creationId xmlns:a16="http://schemas.microsoft.com/office/drawing/2014/main" id="{2D162760-9E67-EB17-31C9-A212BF2BFF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7225" y="1713324"/>
            <a:ext cx="478851" cy="478851"/>
          </a:xfrm>
          <a:prstGeom prst="rect">
            <a:avLst/>
          </a:prstGeom>
        </p:spPr>
      </p:pic>
      <p:pic>
        <p:nvPicPr>
          <p:cNvPr id="5" name="Picture 4">
            <a:extLst>
              <a:ext uri="{FF2B5EF4-FFF2-40B4-BE49-F238E27FC236}">
                <a16:creationId xmlns:a16="http://schemas.microsoft.com/office/drawing/2014/main" id="{0A4CF35A-0BCA-4184-F691-8851C95BA4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9638" y="1677216"/>
            <a:ext cx="503799" cy="503799"/>
          </a:xfrm>
          <a:prstGeom prst="rect">
            <a:avLst/>
          </a:prstGeom>
        </p:spPr>
      </p:pic>
    </p:spTree>
    <p:extLst>
      <p:ext uri="{BB962C8B-B14F-4D97-AF65-F5344CB8AC3E}">
        <p14:creationId xmlns:p14="http://schemas.microsoft.com/office/powerpoint/2010/main" val="396729650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10769F-5CB7-039F-FFCA-BE0E08AE29C0}"/>
              </a:ext>
            </a:extLst>
          </p:cNvPr>
          <p:cNvSpPr txBox="1"/>
          <p:nvPr/>
        </p:nvSpPr>
        <p:spPr>
          <a:xfrm>
            <a:off x="2628900" y="2274838"/>
            <a:ext cx="6934200" cy="2308324"/>
          </a:xfrm>
          <a:prstGeom prst="rect">
            <a:avLst/>
          </a:prstGeom>
          <a:noFill/>
        </p:spPr>
        <p:txBody>
          <a:bodyPr wrap="square" rtlCol="0">
            <a:spAutoFit/>
          </a:bodyPr>
          <a:lstStyle/>
          <a:p>
            <a:pPr algn="ctr"/>
            <a:r>
              <a:rPr lang="en-IN" sz="7200" b="1" dirty="0">
                <a:solidFill>
                  <a:srgbClr val="001F3F"/>
                </a:solidFill>
                <a:latin typeface="Aptos" panose="020B0004020202020204" pitchFamily="34" charset="0"/>
              </a:rPr>
              <a:t>END</a:t>
            </a:r>
          </a:p>
          <a:p>
            <a:pPr algn="ctr"/>
            <a:r>
              <a:rPr lang="en-IN" sz="7200" b="1" dirty="0">
                <a:solidFill>
                  <a:srgbClr val="001F3F"/>
                </a:solidFill>
                <a:latin typeface="Aptos" panose="020B0004020202020204" pitchFamily="34" charset="0"/>
              </a:rPr>
              <a:t>THANK YOU</a:t>
            </a:r>
            <a:endParaRPr lang="en-IN" sz="7200" dirty="0"/>
          </a:p>
        </p:txBody>
      </p:sp>
    </p:spTree>
    <p:extLst>
      <p:ext uri="{BB962C8B-B14F-4D97-AF65-F5344CB8AC3E}">
        <p14:creationId xmlns:p14="http://schemas.microsoft.com/office/powerpoint/2010/main" val="35349463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03671A-ED7B-968A-18BA-CDE5E2C05B88}"/>
              </a:ext>
            </a:extLst>
          </p:cNvPr>
          <p:cNvSpPr/>
          <p:nvPr/>
        </p:nvSpPr>
        <p:spPr>
          <a:xfrm>
            <a:off x="-135466" y="0"/>
            <a:ext cx="3819525" cy="7048500"/>
          </a:xfrm>
          <a:prstGeom prst="rect">
            <a:avLst/>
          </a:prstGeom>
          <a:solidFill>
            <a:schemeClr val="dk1">
              <a:alpha val="84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sz="2800"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80B50454-5BC2-F480-EB3A-02B0B90EBDFE}"/>
              </a:ext>
            </a:extLst>
          </p:cNvPr>
          <p:cNvSpPr txBox="1"/>
          <p:nvPr/>
        </p:nvSpPr>
        <p:spPr>
          <a:xfrm>
            <a:off x="516995" y="3336550"/>
            <a:ext cx="2480733" cy="738664"/>
          </a:xfrm>
          <a:prstGeom prst="rect">
            <a:avLst/>
          </a:prstGeom>
          <a:noFill/>
        </p:spPr>
        <p:txBody>
          <a:bodyPr wrap="square" rtlCol="0">
            <a:spAutoFit/>
          </a:bodyPr>
          <a:lstStyle/>
          <a:p>
            <a:pPr algn="ctr"/>
            <a:r>
              <a:rPr lang="en-IN" sz="2400" b="1" dirty="0">
                <a:latin typeface="Arial" panose="020B0604020202020204" pitchFamily="34" charset="0"/>
                <a:cs typeface="Arial" panose="020B0604020202020204" pitchFamily="34" charset="0"/>
              </a:rPr>
              <a:t>BACKGROUND</a:t>
            </a:r>
          </a:p>
          <a:p>
            <a:endParaRPr lang="en-IN" dirty="0"/>
          </a:p>
        </p:txBody>
      </p:sp>
      <p:sp>
        <p:nvSpPr>
          <p:cNvPr id="6" name="TextBox 5">
            <a:extLst>
              <a:ext uri="{FF2B5EF4-FFF2-40B4-BE49-F238E27FC236}">
                <a16:creationId xmlns:a16="http://schemas.microsoft.com/office/drawing/2014/main" id="{4E67444C-9617-FF29-F742-549665662401}"/>
              </a:ext>
            </a:extLst>
          </p:cNvPr>
          <p:cNvSpPr txBox="1"/>
          <p:nvPr/>
        </p:nvSpPr>
        <p:spPr>
          <a:xfrm>
            <a:off x="21695" y="3336550"/>
            <a:ext cx="990600" cy="461665"/>
          </a:xfrm>
          <a:prstGeom prst="rect">
            <a:avLst/>
          </a:prstGeom>
          <a:noFill/>
        </p:spPr>
        <p:txBody>
          <a:bodyPr wrap="square" rtlCol="0">
            <a:spAutoFit/>
          </a:bodyPr>
          <a:lstStyle/>
          <a:p>
            <a:r>
              <a:rPr lang="en-IN" sz="2400" b="1" dirty="0">
                <a:latin typeface="Arial" panose="020B0604020202020204" pitchFamily="34" charset="0"/>
                <a:cs typeface="Arial" panose="020B0604020202020204" pitchFamily="34" charset="0"/>
              </a:rPr>
              <a:t>1.</a:t>
            </a:r>
          </a:p>
        </p:txBody>
      </p:sp>
      <p:sp>
        <p:nvSpPr>
          <p:cNvPr id="7" name="TextBox 6">
            <a:extLst>
              <a:ext uri="{FF2B5EF4-FFF2-40B4-BE49-F238E27FC236}">
                <a16:creationId xmlns:a16="http://schemas.microsoft.com/office/drawing/2014/main" id="{00962F14-9E97-B504-F7B8-4F64C890F277}"/>
              </a:ext>
            </a:extLst>
          </p:cNvPr>
          <p:cNvSpPr txBox="1"/>
          <p:nvPr/>
        </p:nvSpPr>
        <p:spPr>
          <a:xfrm>
            <a:off x="3841220" y="209550"/>
            <a:ext cx="7579255" cy="6001643"/>
          </a:xfrm>
          <a:prstGeom prst="rect">
            <a:avLst/>
          </a:prstGeom>
          <a:noFill/>
        </p:spPr>
        <p:txBody>
          <a:bodyPr wrap="square" rtlCol="0">
            <a:spAutoFit/>
          </a:bodyPr>
          <a:lstStyle/>
          <a:p>
            <a:r>
              <a:rPr lang="en-US" dirty="0">
                <a:solidFill>
                  <a:srgbClr val="001F3F"/>
                </a:solidFill>
              </a:rPr>
              <a:t>                                                     </a:t>
            </a:r>
            <a:r>
              <a:rPr lang="en-US" sz="2400" b="1" dirty="0">
                <a:solidFill>
                  <a:srgbClr val="001F3F"/>
                </a:solidFill>
                <a:latin typeface="Arial" panose="020B0604020202020204" pitchFamily="34" charset="0"/>
                <a:cs typeface="Arial" panose="020B0604020202020204" pitchFamily="34" charset="0"/>
              </a:rPr>
              <a:t>Our Company</a:t>
            </a:r>
          </a:p>
          <a:p>
            <a:endParaRPr lang="en-US" dirty="0">
              <a:solidFill>
                <a:srgbClr val="001F3F"/>
              </a:solidFill>
            </a:endParaRPr>
          </a:p>
          <a:p>
            <a:r>
              <a:rPr lang="en-US" b="1" dirty="0" err="1">
                <a:solidFill>
                  <a:srgbClr val="001F3F"/>
                </a:solidFill>
                <a:latin typeface="Arial" panose="020B0604020202020204" pitchFamily="34" charset="0"/>
                <a:cs typeface="Arial" panose="020B0604020202020204" pitchFamily="34" charset="0"/>
              </a:rPr>
              <a:t>AtliQ</a:t>
            </a:r>
            <a:r>
              <a:rPr lang="en-US" b="1" dirty="0">
                <a:solidFill>
                  <a:srgbClr val="001F3F"/>
                </a:solidFill>
                <a:latin typeface="Arial" panose="020B0604020202020204" pitchFamily="34" charset="0"/>
                <a:cs typeface="Arial" panose="020B0604020202020204" pitchFamily="34" charset="0"/>
              </a:rPr>
              <a:t> </a:t>
            </a:r>
            <a:r>
              <a:rPr lang="en-US" b="1" dirty="0" err="1">
                <a:solidFill>
                  <a:srgbClr val="001F3F"/>
                </a:solidFill>
                <a:latin typeface="Arial" panose="020B0604020202020204" pitchFamily="34" charset="0"/>
                <a:cs typeface="Arial" panose="020B0604020202020204" pitchFamily="34" charset="0"/>
              </a:rPr>
              <a:t>Hardwares</a:t>
            </a:r>
            <a:r>
              <a:rPr lang="en-US" b="1" dirty="0">
                <a:solidFill>
                  <a:srgbClr val="001F3F"/>
                </a:solidFill>
                <a:latin typeface="Arial" panose="020B0604020202020204" pitchFamily="34" charset="0"/>
                <a:cs typeface="Arial" panose="020B0604020202020204" pitchFamily="34" charset="0"/>
              </a:rPr>
              <a:t>  </a:t>
            </a:r>
          </a:p>
          <a:p>
            <a:endParaRPr lang="en-US" b="1" dirty="0">
              <a:solidFill>
                <a:srgbClr val="001F3F"/>
              </a:solidFill>
              <a:latin typeface="Arial" panose="020B0604020202020204" pitchFamily="34" charset="0"/>
              <a:cs typeface="Arial" panose="020B0604020202020204" pitchFamily="34" charset="0"/>
            </a:endParaRPr>
          </a:p>
          <a:p>
            <a:r>
              <a:rPr lang="en-US" dirty="0">
                <a:solidFill>
                  <a:srgbClr val="001F3F"/>
                </a:solidFill>
              </a:rPr>
              <a:t>As a premier computer hardware manufacturer in India, </a:t>
            </a:r>
            <a:r>
              <a:rPr lang="en-US" dirty="0" err="1">
                <a:solidFill>
                  <a:srgbClr val="001F3F"/>
                </a:solidFill>
              </a:rPr>
              <a:t>AtliQ</a:t>
            </a:r>
            <a:r>
              <a:rPr lang="en-US" dirty="0">
                <a:solidFill>
                  <a:srgbClr val="001F3F"/>
                </a:solidFill>
              </a:rPr>
              <a:t> </a:t>
            </a:r>
            <a:r>
              <a:rPr lang="en-US" dirty="0" err="1">
                <a:solidFill>
                  <a:srgbClr val="001F3F"/>
                </a:solidFill>
              </a:rPr>
              <a:t>Hardwares</a:t>
            </a:r>
            <a:r>
              <a:rPr lang="en-US" dirty="0">
                <a:solidFill>
                  <a:srgbClr val="001F3F"/>
                </a:solidFill>
              </a:rPr>
              <a:t> is renowned for its high-quality products and market leadership.</a:t>
            </a:r>
          </a:p>
          <a:p>
            <a:endParaRPr lang="en-US" dirty="0">
              <a:solidFill>
                <a:srgbClr val="001F3F"/>
              </a:solidFill>
            </a:endParaRPr>
          </a:p>
          <a:p>
            <a:r>
              <a:rPr lang="en-US" b="1" dirty="0">
                <a:solidFill>
                  <a:srgbClr val="001F3F"/>
                </a:solidFill>
                <a:latin typeface="Arial" panose="020B0604020202020204" pitchFamily="34" charset="0"/>
                <a:cs typeface="Arial" panose="020B0604020202020204" pitchFamily="34" charset="0"/>
              </a:rPr>
              <a:t>Background</a:t>
            </a:r>
          </a:p>
          <a:p>
            <a:endParaRPr lang="en-US" dirty="0">
              <a:solidFill>
                <a:srgbClr val="001F3F"/>
              </a:solidFill>
            </a:endParaRPr>
          </a:p>
          <a:p>
            <a:r>
              <a:rPr lang="en-US" dirty="0">
                <a:solidFill>
                  <a:srgbClr val="001F3F"/>
                </a:solidFill>
              </a:rPr>
              <a:t>Our management has identified a critical gap: a lack of timely and insightful data to facilitate swift, informed decision-making.</a:t>
            </a:r>
          </a:p>
          <a:p>
            <a:endParaRPr lang="en-US" dirty="0">
              <a:solidFill>
                <a:srgbClr val="001F3F"/>
              </a:solidFill>
            </a:endParaRPr>
          </a:p>
          <a:p>
            <a:r>
              <a:rPr lang="en-US" b="1" dirty="0">
                <a:solidFill>
                  <a:srgbClr val="001F3F"/>
                </a:solidFill>
                <a:latin typeface="Arial" panose="020B0604020202020204" pitchFamily="34" charset="0"/>
                <a:cs typeface="Arial" panose="020B0604020202020204" pitchFamily="34" charset="0"/>
              </a:rPr>
              <a:t>Challenge</a:t>
            </a:r>
          </a:p>
          <a:p>
            <a:endParaRPr lang="en-US" dirty="0">
              <a:solidFill>
                <a:srgbClr val="001F3F"/>
              </a:solidFill>
            </a:endParaRPr>
          </a:p>
          <a:p>
            <a:r>
              <a:rPr lang="en-US" dirty="0">
                <a:solidFill>
                  <a:srgbClr val="001F3F"/>
                </a:solidFill>
              </a:rPr>
              <a:t>We face ten specific ad-hoc inquiries that require detailed analysis and insights.</a:t>
            </a:r>
          </a:p>
          <a:p>
            <a:endParaRPr lang="en-US" dirty="0">
              <a:solidFill>
                <a:srgbClr val="001F3F"/>
              </a:solidFill>
            </a:endParaRPr>
          </a:p>
          <a:p>
            <a:r>
              <a:rPr lang="en-US" dirty="0">
                <a:solidFill>
                  <a:srgbClr val="001F3F"/>
                </a:solidFill>
              </a:rPr>
              <a:t> </a:t>
            </a:r>
            <a:r>
              <a:rPr lang="en-US" b="1" dirty="0">
                <a:solidFill>
                  <a:srgbClr val="001F3F"/>
                </a:solidFill>
                <a:latin typeface="Arial" panose="020B0604020202020204" pitchFamily="34" charset="0"/>
                <a:cs typeface="Arial" panose="020B0604020202020204" pitchFamily="34" charset="0"/>
              </a:rPr>
              <a:t>Strategy</a:t>
            </a:r>
          </a:p>
          <a:p>
            <a:endParaRPr lang="en-US" dirty="0">
              <a:solidFill>
                <a:srgbClr val="001F3F"/>
              </a:solidFill>
            </a:endParaRPr>
          </a:p>
          <a:p>
            <a:r>
              <a:rPr lang="en-US" dirty="0">
                <a:solidFill>
                  <a:srgbClr val="001F3F"/>
                </a:solidFill>
              </a:rPr>
              <a:t>To address this, we will execute SQL queries to obtain the necessary data, transform these findings into visual representations, and deliver comprehensive insights to our executive team.</a:t>
            </a:r>
            <a:endParaRPr lang="en-IN" dirty="0">
              <a:solidFill>
                <a:srgbClr val="001F3F"/>
              </a:solidFill>
            </a:endParaRPr>
          </a:p>
        </p:txBody>
      </p:sp>
      <p:cxnSp>
        <p:nvCxnSpPr>
          <p:cNvPr id="11" name="Straight Connector 10">
            <a:extLst>
              <a:ext uri="{FF2B5EF4-FFF2-40B4-BE49-F238E27FC236}">
                <a16:creationId xmlns:a16="http://schemas.microsoft.com/office/drawing/2014/main" id="{7F1CEB07-8557-3C9A-46BA-F34C24464A40}"/>
              </a:ext>
            </a:extLst>
          </p:cNvPr>
          <p:cNvCxnSpPr/>
          <p:nvPr/>
        </p:nvCxnSpPr>
        <p:spPr>
          <a:xfrm>
            <a:off x="3933825" y="1143000"/>
            <a:ext cx="1619250"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2B4C7B2-DAC6-BB68-795E-AFAD84A3FB36}"/>
              </a:ext>
            </a:extLst>
          </p:cNvPr>
          <p:cNvCxnSpPr>
            <a:cxnSpLocks/>
          </p:cNvCxnSpPr>
          <p:nvPr/>
        </p:nvCxnSpPr>
        <p:spPr>
          <a:xfrm>
            <a:off x="3971925" y="2524125"/>
            <a:ext cx="1266825"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3EDFACB-67EF-4D16-8462-77468E1A14D0}"/>
              </a:ext>
            </a:extLst>
          </p:cNvPr>
          <p:cNvCxnSpPr>
            <a:cxnSpLocks/>
          </p:cNvCxnSpPr>
          <p:nvPr/>
        </p:nvCxnSpPr>
        <p:spPr>
          <a:xfrm>
            <a:off x="3971925" y="3876675"/>
            <a:ext cx="968905"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F39CAC5F-F420-09FF-58F9-1FFA78E3C79F}"/>
              </a:ext>
            </a:extLst>
          </p:cNvPr>
          <p:cNvCxnSpPr>
            <a:cxnSpLocks/>
          </p:cNvCxnSpPr>
          <p:nvPr/>
        </p:nvCxnSpPr>
        <p:spPr>
          <a:xfrm>
            <a:off x="4014787" y="4981575"/>
            <a:ext cx="80962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8612014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752C003-EB93-668D-5E91-C24B8C44A361}"/>
              </a:ext>
            </a:extLst>
          </p:cNvPr>
          <p:cNvSpPr/>
          <p:nvPr/>
        </p:nvSpPr>
        <p:spPr>
          <a:xfrm>
            <a:off x="0" y="-190500"/>
            <a:ext cx="3819525" cy="7048500"/>
          </a:xfrm>
          <a:prstGeom prst="rect">
            <a:avLst/>
          </a:prstGeom>
          <a:solidFill>
            <a:schemeClr val="dk1">
              <a:alpha val="84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IN" sz="2400" b="1" dirty="0">
                <a:solidFill>
                  <a:schemeClr val="tx1"/>
                </a:solidFill>
                <a:latin typeface="Arial" panose="020B0604020202020204" pitchFamily="34" charset="0"/>
                <a:cs typeface="Arial" panose="020B0604020202020204" pitchFamily="34" charset="0"/>
              </a:rPr>
              <a:t>2. UNDERSTANDING</a:t>
            </a:r>
          </a:p>
          <a:p>
            <a:r>
              <a:rPr lang="en-IN" sz="2400" b="1" dirty="0">
                <a:solidFill>
                  <a:schemeClr val="tx1"/>
                </a:solidFill>
                <a:latin typeface="Arial" panose="020B0604020202020204" pitchFamily="34" charset="0"/>
                <a:cs typeface="Arial" panose="020B0604020202020204" pitchFamily="34" charset="0"/>
              </a:rPr>
              <a:t>    ATLIQ’S BUSINESS</a:t>
            </a:r>
          </a:p>
        </p:txBody>
      </p:sp>
      <p:pic>
        <p:nvPicPr>
          <p:cNvPr id="4" name="Picture 3">
            <a:extLst>
              <a:ext uri="{FF2B5EF4-FFF2-40B4-BE49-F238E27FC236}">
                <a16:creationId xmlns:a16="http://schemas.microsoft.com/office/drawing/2014/main" id="{42CCA3F1-4B08-0654-81A4-0F38DE941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880" y="2143125"/>
            <a:ext cx="8325120" cy="4714875"/>
          </a:xfrm>
          <a:prstGeom prst="rect">
            <a:avLst/>
          </a:prstGeom>
        </p:spPr>
      </p:pic>
      <p:sp>
        <p:nvSpPr>
          <p:cNvPr id="5" name="TextBox 4">
            <a:extLst>
              <a:ext uri="{FF2B5EF4-FFF2-40B4-BE49-F238E27FC236}">
                <a16:creationId xmlns:a16="http://schemas.microsoft.com/office/drawing/2014/main" id="{B489A354-E88C-661A-E449-EC683A7F4472}"/>
              </a:ext>
            </a:extLst>
          </p:cNvPr>
          <p:cNvSpPr txBox="1"/>
          <p:nvPr/>
        </p:nvSpPr>
        <p:spPr>
          <a:xfrm>
            <a:off x="329565" y="3956909"/>
            <a:ext cx="2918460" cy="86177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Market Presence and Product Portfolio</a:t>
            </a:r>
          </a:p>
          <a:p>
            <a:endParaRPr lang="en-IN" dirty="0"/>
          </a:p>
        </p:txBody>
      </p:sp>
      <p:sp>
        <p:nvSpPr>
          <p:cNvPr id="6" name="Rectangle: Rounded Corners 5">
            <a:extLst>
              <a:ext uri="{FF2B5EF4-FFF2-40B4-BE49-F238E27FC236}">
                <a16:creationId xmlns:a16="http://schemas.microsoft.com/office/drawing/2014/main" id="{BE0F0BC0-A870-189E-9DCE-CBE48FF54588}"/>
              </a:ext>
            </a:extLst>
          </p:cNvPr>
          <p:cNvSpPr/>
          <p:nvPr/>
        </p:nvSpPr>
        <p:spPr>
          <a:xfrm>
            <a:off x="5257800" y="640080"/>
            <a:ext cx="4998720" cy="929640"/>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err="1">
                <a:latin typeface="Arial" panose="020B0604020202020204" pitchFamily="34" charset="0"/>
                <a:cs typeface="Arial" panose="020B0604020202020204" pitchFamily="34" charset="0"/>
              </a:rPr>
              <a:t>AtliQ’s</a:t>
            </a:r>
            <a:r>
              <a:rPr lang="en-IN" sz="2400" b="1" dirty="0">
                <a:latin typeface="Arial" panose="020B0604020202020204" pitchFamily="34" charset="0"/>
                <a:cs typeface="Arial" panose="020B0604020202020204" pitchFamily="34" charset="0"/>
              </a:rPr>
              <a:t> Markets</a:t>
            </a:r>
          </a:p>
        </p:txBody>
      </p:sp>
    </p:spTree>
    <p:extLst>
      <p:ext uri="{BB962C8B-B14F-4D97-AF65-F5344CB8AC3E}">
        <p14:creationId xmlns:p14="http://schemas.microsoft.com/office/powerpoint/2010/main" val="357002855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847A839-5913-A1B9-7A30-DD65C17EE30B}"/>
              </a:ext>
            </a:extLst>
          </p:cNvPr>
          <p:cNvSpPr/>
          <p:nvPr/>
        </p:nvSpPr>
        <p:spPr>
          <a:xfrm>
            <a:off x="3295650" y="297180"/>
            <a:ext cx="4998720" cy="929640"/>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err="1">
                <a:latin typeface="Arial" panose="020B0604020202020204" pitchFamily="34" charset="0"/>
                <a:cs typeface="Arial" panose="020B0604020202020204" pitchFamily="34" charset="0"/>
              </a:rPr>
              <a:t>AtliQ’s</a:t>
            </a:r>
            <a:r>
              <a:rPr lang="en-IN" sz="2400" b="1" dirty="0">
                <a:latin typeface="Arial" panose="020B0604020202020204" pitchFamily="34" charset="0"/>
                <a:cs typeface="Arial" panose="020B0604020202020204" pitchFamily="34" charset="0"/>
              </a:rPr>
              <a:t> Product Portfolio</a:t>
            </a:r>
          </a:p>
        </p:txBody>
      </p:sp>
      <p:sp>
        <p:nvSpPr>
          <p:cNvPr id="3" name="Rectangle 2">
            <a:extLst>
              <a:ext uri="{FF2B5EF4-FFF2-40B4-BE49-F238E27FC236}">
                <a16:creationId xmlns:a16="http://schemas.microsoft.com/office/drawing/2014/main" id="{2B231164-95C1-C8B2-28E2-4101D91EAA35}"/>
              </a:ext>
            </a:extLst>
          </p:cNvPr>
          <p:cNvSpPr/>
          <p:nvPr/>
        </p:nvSpPr>
        <p:spPr>
          <a:xfrm>
            <a:off x="926309" y="1785974"/>
            <a:ext cx="1085844" cy="516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PC</a:t>
            </a:r>
          </a:p>
        </p:txBody>
      </p:sp>
      <p:sp>
        <p:nvSpPr>
          <p:cNvPr id="5" name="Rectangle 4">
            <a:extLst>
              <a:ext uri="{FF2B5EF4-FFF2-40B4-BE49-F238E27FC236}">
                <a16:creationId xmlns:a16="http://schemas.microsoft.com/office/drawing/2014/main" id="{B43D5831-33DE-098F-A66A-2FC7FD90A62A}"/>
              </a:ext>
            </a:extLst>
          </p:cNvPr>
          <p:cNvSpPr/>
          <p:nvPr/>
        </p:nvSpPr>
        <p:spPr>
          <a:xfrm>
            <a:off x="42273" y="3036104"/>
            <a:ext cx="1085844" cy="5167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Desktop</a:t>
            </a:r>
          </a:p>
        </p:txBody>
      </p:sp>
      <p:sp>
        <p:nvSpPr>
          <p:cNvPr id="6" name="Rectangle 5">
            <a:extLst>
              <a:ext uri="{FF2B5EF4-FFF2-40B4-BE49-F238E27FC236}">
                <a16:creationId xmlns:a16="http://schemas.microsoft.com/office/drawing/2014/main" id="{AB4C7DE3-A027-B835-461A-3B1A3CAA0F37}"/>
              </a:ext>
            </a:extLst>
          </p:cNvPr>
          <p:cNvSpPr/>
          <p:nvPr/>
        </p:nvSpPr>
        <p:spPr>
          <a:xfrm>
            <a:off x="1971667" y="3038467"/>
            <a:ext cx="1152526" cy="5143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Notebook</a:t>
            </a:r>
          </a:p>
        </p:txBody>
      </p:sp>
      <p:sp>
        <p:nvSpPr>
          <p:cNvPr id="8" name="Rectangle 7">
            <a:extLst>
              <a:ext uri="{FF2B5EF4-FFF2-40B4-BE49-F238E27FC236}">
                <a16:creationId xmlns:a16="http://schemas.microsoft.com/office/drawing/2014/main" id="{D5100EAF-0CF6-A12A-72D4-66BBBEA743A2}"/>
              </a:ext>
            </a:extLst>
          </p:cNvPr>
          <p:cNvSpPr/>
          <p:nvPr/>
        </p:nvSpPr>
        <p:spPr>
          <a:xfrm>
            <a:off x="819142" y="4686293"/>
            <a:ext cx="1009658" cy="615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Personal</a:t>
            </a:r>
          </a:p>
          <a:p>
            <a:pPr algn="ctr"/>
            <a:r>
              <a:rPr lang="en-IN" dirty="0"/>
              <a:t>Laptop</a:t>
            </a:r>
          </a:p>
        </p:txBody>
      </p:sp>
      <p:sp>
        <p:nvSpPr>
          <p:cNvPr id="9" name="Rectangle 8">
            <a:extLst>
              <a:ext uri="{FF2B5EF4-FFF2-40B4-BE49-F238E27FC236}">
                <a16:creationId xmlns:a16="http://schemas.microsoft.com/office/drawing/2014/main" id="{491AA9A6-74D4-4C15-05AB-FDEB328F142E}"/>
              </a:ext>
            </a:extLst>
          </p:cNvPr>
          <p:cNvSpPr/>
          <p:nvPr/>
        </p:nvSpPr>
        <p:spPr>
          <a:xfrm>
            <a:off x="828668" y="3895727"/>
            <a:ext cx="1009657" cy="6215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Business</a:t>
            </a:r>
          </a:p>
          <a:p>
            <a:pPr algn="ctr"/>
            <a:r>
              <a:rPr lang="en-IN" dirty="0"/>
              <a:t>Laptop</a:t>
            </a:r>
          </a:p>
        </p:txBody>
      </p:sp>
      <p:sp>
        <p:nvSpPr>
          <p:cNvPr id="12" name="Rectangle 11">
            <a:extLst>
              <a:ext uri="{FF2B5EF4-FFF2-40B4-BE49-F238E27FC236}">
                <a16:creationId xmlns:a16="http://schemas.microsoft.com/office/drawing/2014/main" id="{5F680828-DB5A-2145-37C9-FF19DD2E8EDF}"/>
              </a:ext>
            </a:extLst>
          </p:cNvPr>
          <p:cNvSpPr/>
          <p:nvPr/>
        </p:nvSpPr>
        <p:spPr>
          <a:xfrm>
            <a:off x="2819986" y="3874294"/>
            <a:ext cx="1029291" cy="6429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Gaming</a:t>
            </a:r>
          </a:p>
          <a:p>
            <a:pPr algn="ctr"/>
            <a:r>
              <a:rPr lang="en-IN" dirty="0"/>
              <a:t>Laptop</a:t>
            </a:r>
          </a:p>
        </p:txBody>
      </p:sp>
      <p:sp>
        <p:nvSpPr>
          <p:cNvPr id="13" name="Rectangle 12">
            <a:extLst>
              <a:ext uri="{FF2B5EF4-FFF2-40B4-BE49-F238E27FC236}">
                <a16:creationId xmlns:a16="http://schemas.microsoft.com/office/drawing/2014/main" id="{A4E1BBE9-F9F5-1895-0A67-83E50DBEA567}"/>
              </a:ext>
            </a:extLst>
          </p:cNvPr>
          <p:cNvSpPr/>
          <p:nvPr/>
        </p:nvSpPr>
        <p:spPr>
          <a:xfrm>
            <a:off x="2819986" y="4686293"/>
            <a:ext cx="1029291" cy="615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Business</a:t>
            </a:r>
          </a:p>
          <a:p>
            <a:pPr algn="ctr"/>
            <a:r>
              <a:rPr lang="en-IN" dirty="0"/>
              <a:t>Laptop</a:t>
            </a:r>
          </a:p>
        </p:txBody>
      </p:sp>
      <p:sp>
        <p:nvSpPr>
          <p:cNvPr id="14" name="Rectangle 13">
            <a:extLst>
              <a:ext uri="{FF2B5EF4-FFF2-40B4-BE49-F238E27FC236}">
                <a16:creationId xmlns:a16="http://schemas.microsoft.com/office/drawing/2014/main" id="{0EE775C4-E98B-1944-236D-1F67F0162092}"/>
              </a:ext>
            </a:extLst>
          </p:cNvPr>
          <p:cNvSpPr/>
          <p:nvPr/>
        </p:nvSpPr>
        <p:spPr>
          <a:xfrm>
            <a:off x="2819986" y="5498292"/>
            <a:ext cx="1024523" cy="5995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Personal</a:t>
            </a:r>
          </a:p>
          <a:p>
            <a:pPr algn="ctr"/>
            <a:r>
              <a:rPr lang="en-IN" dirty="0"/>
              <a:t>Laptop</a:t>
            </a:r>
          </a:p>
        </p:txBody>
      </p:sp>
      <p:cxnSp>
        <p:nvCxnSpPr>
          <p:cNvPr id="16" name="Straight Connector 15">
            <a:extLst>
              <a:ext uri="{FF2B5EF4-FFF2-40B4-BE49-F238E27FC236}">
                <a16:creationId xmlns:a16="http://schemas.microsoft.com/office/drawing/2014/main" id="{65380BFA-1846-C422-D2B8-4D0FF4D7217E}"/>
              </a:ext>
            </a:extLst>
          </p:cNvPr>
          <p:cNvCxnSpPr>
            <a:cxnSpLocks/>
            <a:stCxn id="3" idx="2"/>
          </p:cNvCxnSpPr>
          <p:nvPr/>
        </p:nvCxnSpPr>
        <p:spPr>
          <a:xfrm>
            <a:off x="1469231" y="2302689"/>
            <a:ext cx="0" cy="991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E67AA0-AE98-3381-93F2-F2999F9401BD}"/>
              </a:ext>
            </a:extLst>
          </p:cNvPr>
          <p:cNvCxnSpPr>
            <a:cxnSpLocks/>
            <a:stCxn id="6" idx="1"/>
            <a:endCxn id="5" idx="3"/>
          </p:cNvCxnSpPr>
          <p:nvPr/>
        </p:nvCxnSpPr>
        <p:spPr>
          <a:xfrm flipH="1" flipV="1">
            <a:off x="1128117" y="3294461"/>
            <a:ext cx="843550" cy="1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F0FA532-5D2C-4545-3375-96D90072EB6D}"/>
              </a:ext>
            </a:extLst>
          </p:cNvPr>
          <p:cNvCxnSpPr>
            <a:cxnSpLocks/>
          </p:cNvCxnSpPr>
          <p:nvPr/>
        </p:nvCxnSpPr>
        <p:spPr>
          <a:xfrm>
            <a:off x="529827" y="3562355"/>
            <a:ext cx="7151" cy="1516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15D7158-6831-56DD-B6D5-DA5C17877F9D}"/>
              </a:ext>
            </a:extLst>
          </p:cNvPr>
          <p:cNvCxnSpPr>
            <a:cxnSpLocks/>
          </p:cNvCxnSpPr>
          <p:nvPr/>
        </p:nvCxnSpPr>
        <p:spPr>
          <a:xfrm flipH="1">
            <a:off x="529827" y="4226721"/>
            <a:ext cx="3440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A7892AB-D14F-C8F6-B830-87DECAE89A58}"/>
              </a:ext>
            </a:extLst>
          </p:cNvPr>
          <p:cNvCxnSpPr>
            <a:cxnSpLocks/>
          </p:cNvCxnSpPr>
          <p:nvPr/>
        </p:nvCxnSpPr>
        <p:spPr>
          <a:xfrm flipH="1">
            <a:off x="536978" y="5081577"/>
            <a:ext cx="3369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8F89AEB-2329-72D9-B95E-F08F8C4A0F24}"/>
              </a:ext>
            </a:extLst>
          </p:cNvPr>
          <p:cNvCxnSpPr>
            <a:cxnSpLocks/>
            <a:stCxn id="6" idx="2"/>
          </p:cNvCxnSpPr>
          <p:nvPr/>
        </p:nvCxnSpPr>
        <p:spPr>
          <a:xfrm>
            <a:off x="2547930" y="3552818"/>
            <a:ext cx="4768" cy="2302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C7BD276-99F1-F5E0-D8D3-597CAFBCBB12}"/>
              </a:ext>
            </a:extLst>
          </p:cNvPr>
          <p:cNvCxnSpPr>
            <a:cxnSpLocks/>
            <a:stCxn id="12" idx="1"/>
          </p:cNvCxnSpPr>
          <p:nvPr/>
        </p:nvCxnSpPr>
        <p:spPr>
          <a:xfrm flipH="1">
            <a:off x="2547930" y="4195780"/>
            <a:ext cx="272056" cy="2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7D8BCA0-6E89-94C0-78BD-841C480AF12D}"/>
              </a:ext>
            </a:extLst>
          </p:cNvPr>
          <p:cNvCxnSpPr>
            <a:cxnSpLocks/>
            <a:stCxn id="13" idx="1"/>
          </p:cNvCxnSpPr>
          <p:nvPr/>
        </p:nvCxnSpPr>
        <p:spPr>
          <a:xfrm flipH="1">
            <a:off x="2547930" y="4994108"/>
            <a:ext cx="272056" cy="16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2CBF90-ADA6-7A1B-08FB-C36219569114}"/>
              </a:ext>
            </a:extLst>
          </p:cNvPr>
          <p:cNvCxnSpPr>
            <a:cxnSpLocks/>
            <a:stCxn id="14" idx="1"/>
          </p:cNvCxnSpPr>
          <p:nvPr/>
        </p:nvCxnSpPr>
        <p:spPr>
          <a:xfrm flipH="1">
            <a:off x="2547930" y="5798089"/>
            <a:ext cx="272056" cy="24053"/>
          </a:xfrm>
          <a:prstGeom prst="line">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076E8D7A-C162-8128-C6B9-68037278B06C}"/>
              </a:ext>
            </a:extLst>
          </p:cNvPr>
          <p:cNvSpPr/>
          <p:nvPr/>
        </p:nvSpPr>
        <p:spPr>
          <a:xfrm>
            <a:off x="4857750" y="1785974"/>
            <a:ext cx="1238250" cy="51671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P&amp;A</a:t>
            </a:r>
          </a:p>
        </p:txBody>
      </p:sp>
      <p:sp>
        <p:nvSpPr>
          <p:cNvPr id="62" name="Rectangle 61">
            <a:extLst>
              <a:ext uri="{FF2B5EF4-FFF2-40B4-BE49-F238E27FC236}">
                <a16:creationId xmlns:a16="http://schemas.microsoft.com/office/drawing/2014/main" id="{18BB27ED-0B10-1CA2-D38C-30C5C7F1423A}"/>
              </a:ext>
            </a:extLst>
          </p:cNvPr>
          <p:cNvSpPr/>
          <p:nvPr/>
        </p:nvSpPr>
        <p:spPr>
          <a:xfrm>
            <a:off x="3854048" y="3123988"/>
            <a:ext cx="1539237" cy="3715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Peripherals</a:t>
            </a:r>
          </a:p>
        </p:txBody>
      </p:sp>
      <p:sp>
        <p:nvSpPr>
          <p:cNvPr id="64" name="Rectangle 63">
            <a:extLst>
              <a:ext uri="{FF2B5EF4-FFF2-40B4-BE49-F238E27FC236}">
                <a16:creationId xmlns:a16="http://schemas.microsoft.com/office/drawing/2014/main" id="{63F350D9-8FDC-B8DF-64FF-4019540C23CE}"/>
              </a:ext>
            </a:extLst>
          </p:cNvPr>
          <p:cNvSpPr/>
          <p:nvPr/>
        </p:nvSpPr>
        <p:spPr>
          <a:xfrm>
            <a:off x="6096000" y="3102638"/>
            <a:ext cx="1539240" cy="37150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Accessories</a:t>
            </a:r>
          </a:p>
        </p:txBody>
      </p:sp>
      <p:sp>
        <p:nvSpPr>
          <p:cNvPr id="66" name="Rectangle 65">
            <a:extLst>
              <a:ext uri="{FF2B5EF4-FFF2-40B4-BE49-F238E27FC236}">
                <a16:creationId xmlns:a16="http://schemas.microsoft.com/office/drawing/2014/main" id="{2382CDC2-EFB2-798D-293E-D7E5A1E87343}"/>
              </a:ext>
            </a:extLst>
          </p:cNvPr>
          <p:cNvSpPr/>
          <p:nvPr/>
        </p:nvSpPr>
        <p:spPr>
          <a:xfrm>
            <a:off x="4792373" y="3964661"/>
            <a:ext cx="1430669" cy="32722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1400" dirty="0">
                <a:latin typeface="Arial" panose="020B0604020202020204" pitchFamily="34" charset="0"/>
                <a:cs typeface="Arial" panose="020B0604020202020204" pitchFamily="34" charset="0"/>
              </a:rPr>
              <a:t>Graphic Card</a:t>
            </a:r>
          </a:p>
        </p:txBody>
      </p:sp>
      <p:sp>
        <p:nvSpPr>
          <p:cNvPr id="67" name="Rectangle 66">
            <a:extLst>
              <a:ext uri="{FF2B5EF4-FFF2-40B4-BE49-F238E27FC236}">
                <a16:creationId xmlns:a16="http://schemas.microsoft.com/office/drawing/2014/main" id="{BF386F03-7B27-423B-8FB1-F19AD5FB8D32}"/>
              </a:ext>
            </a:extLst>
          </p:cNvPr>
          <p:cNvSpPr/>
          <p:nvPr/>
        </p:nvSpPr>
        <p:spPr>
          <a:xfrm>
            <a:off x="4813934" y="4444150"/>
            <a:ext cx="1409109" cy="33265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1400" dirty="0">
                <a:latin typeface="Arial" panose="020B0604020202020204" pitchFamily="34" charset="0"/>
                <a:cs typeface="Arial" panose="020B0604020202020204" pitchFamily="34" charset="0"/>
              </a:rPr>
              <a:t>Internal HDD</a:t>
            </a:r>
          </a:p>
        </p:txBody>
      </p:sp>
      <p:sp>
        <p:nvSpPr>
          <p:cNvPr id="68" name="Rectangle 67">
            <a:extLst>
              <a:ext uri="{FF2B5EF4-FFF2-40B4-BE49-F238E27FC236}">
                <a16:creationId xmlns:a16="http://schemas.microsoft.com/office/drawing/2014/main" id="{0C4A3F25-2D76-AA4A-73AA-F7E3CC75770E}"/>
              </a:ext>
            </a:extLst>
          </p:cNvPr>
          <p:cNvSpPr/>
          <p:nvPr/>
        </p:nvSpPr>
        <p:spPr>
          <a:xfrm>
            <a:off x="4792373" y="4940386"/>
            <a:ext cx="1430670" cy="30452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1400" dirty="0">
                <a:latin typeface="Arial" panose="020B0604020202020204" pitchFamily="34" charset="0"/>
                <a:cs typeface="Arial" panose="020B0604020202020204" pitchFamily="34" charset="0"/>
              </a:rPr>
              <a:t>Mother Board</a:t>
            </a:r>
          </a:p>
        </p:txBody>
      </p:sp>
      <p:sp>
        <p:nvSpPr>
          <p:cNvPr id="69" name="Rectangle 68">
            <a:extLst>
              <a:ext uri="{FF2B5EF4-FFF2-40B4-BE49-F238E27FC236}">
                <a16:creationId xmlns:a16="http://schemas.microsoft.com/office/drawing/2014/main" id="{8EBE042D-06A4-EADA-E231-4CC3AF31665D}"/>
              </a:ext>
            </a:extLst>
          </p:cNvPr>
          <p:cNvSpPr/>
          <p:nvPr/>
        </p:nvSpPr>
        <p:spPr>
          <a:xfrm>
            <a:off x="4792373" y="5451204"/>
            <a:ext cx="1409109" cy="33265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1400" dirty="0">
                <a:latin typeface="Arial" panose="020B0604020202020204" pitchFamily="34" charset="0"/>
                <a:cs typeface="Arial" panose="020B0604020202020204" pitchFamily="34" charset="0"/>
              </a:rPr>
              <a:t>Processors</a:t>
            </a:r>
          </a:p>
        </p:txBody>
      </p:sp>
      <p:sp>
        <p:nvSpPr>
          <p:cNvPr id="70" name="Rectangle 69">
            <a:extLst>
              <a:ext uri="{FF2B5EF4-FFF2-40B4-BE49-F238E27FC236}">
                <a16:creationId xmlns:a16="http://schemas.microsoft.com/office/drawing/2014/main" id="{50611923-7C58-2368-21B5-DB01D8B4ACCE}"/>
              </a:ext>
            </a:extLst>
          </p:cNvPr>
          <p:cNvSpPr/>
          <p:nvPr/>
        </p:nvSpPr>
        <p:spPr>
          <a:xfrm>
            <a:off x="7032680" y="4008955"/>
            <a:ext cx="1153940" cy="313872"/>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dirty="0">
                <a:latin typeface="Arial" panose="020B0604020202020204" pitchFamily="34" charset="0"/>
                <a:cs typeface="Arial" panose="020B0604020202020204" pitchFamily="34" charset="0"/>
              </a:rPr>
              <a:t>Batteries</a:t>
            </a:r>
          </a:p>
        </p:txBody>
      </p:sp>
      <p:sp>
        <p:nvSpPr>
          <p:cNvPr id="71" name="Rectangle 70">
            <a:extLst>
              <a:ext uri="{FF2B5EF4-FFF2-40B4-BE49-F238E27FC236}">
                <a16:creationId xmlns:a16="http://schemas.microsoft.com/office/drawing/2014/main" id="{FE079400-F12D-6287-139A-3B449FBFE93D}"/>
              </a:ext>
            </a:extLst>
          </p:cNvPr>
          <p:cNvSpPr/>
          <p:nvPr/>
        </p:nvSpPr>
        <p:spPr>
          <a:xfrm>
            <a:off x="7032680" y="4529357"/>
            <a:ext cx="1038704" cy="313872"/>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1400" dirty="0">
                <a:latin typeface="Arial" panose="020B0604020202020204" pitchFamily="34" charset="0"/>
                <a:cs typeface="Arial" panose="020B0604020202020204" pitchFamily="34" charset="0"/>
              </a:rPr>
              <a:t>Keyboard</a:t>
            </a:r>
          </a:p>
        </p:txBody>
      </p:sp>
      <p:sp>
        <p:nvSpPr>
          <p:cNvPr id="72" name="Rectangle 71">
            <a:extLst>
              <a:ext uri="{FF2B5EF4-FFF2-40B4-BE49-F238E27FC236}">
                <a16:creationId xmlns:a16="http://schemas.microsoft.com/office/drawing/2014/main" id="{564F4346-A963-CF21-8C3A-6365BCC6F547}"/>
              </a:ext>
            </a:extLst>
          </p:cNvPr>
          <p:cNvSpPr/>
          <p:nvPr/>
        </p:nvSpPr>
        <p:spPr>
          <a:xfrm>
            <a:off x="7032680" y="5059733"/>
            <a:ext cx="1038704" cy="313872"/>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1400" dirty="0">
                <a:latin typeface="Arial" panose="020B0604020202020204" pitchFamily="34" charset="0"/>
                <a:cs typeface="Arial" panose="020B0604020202020204" pitchFamily="34" charset="0"/>
              </a:rPr>
              <a:t>Mouse</a:t>
            </a:r>
          </a:p>
        </p:txBody>
      </p:sp>
      <p:cxnSp>
        <p:nvCxnSpPr>
          <p:cNvPr id="74" name="Straight Connector 73">
            <a:extLst>
              <a:ext uri="{FF2B5EF4-FFF2-40B4-BE49-F238E27FC236}">
                <a16:creationId xmlns:a16="http://schemas.microsoft.com/office/drawing/2014/main" id="{5E06E89B-9D7C-6858-0145-D957E5833040}"/>
              </a:ext>
            </a:extLst>
          </p:cNvPr>
          <p:cNvCxnSpPr>
            <a:cxnSpLocks/>
            <a:stCxn id="62" idx="2"/>
          </p:cNvCxnSpPr>
          <p:nvPr/>
        </p:nvCxnSpPr>
        <p:spPr>
          <a:xfrm flipH="1">
            <a:off x="4582351" y="3495496"/>
            <a:ext cx="41316" cy="2122033"/>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EE090FF-BFCA-EB63-4A67-3B957D2C6ED3}"/>
              </a:ext>
            </a:extLst>
          </p:cNvPr>
          <p:cNvCxnSpPr>
            <a:cxnSpLocks/>
            <a:stCxn id="66" idx="1"/>
          </p:cNvCxnSpPr>
          <p:nvPr/>
        </p:nvCxnSpPr>
        <p:spPr>
          <a:xfrm flipH="1">
            <a:off x="4582351" y="4128274"/>
            <a:ext cx="210022" cy="4391"/>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77E1946-0183-136F-48A6-B489B7A7C2F6}"/>
              </a:ext>
            </a:extLst>
          </p:cNvPr>
          <p:cNvCxnSpPr>
            <a:cxnSpLocks/>
            <a:stCxn id="67" idx="1"/>
          </p:cNvCxnSpPr>
          <p:nvPr/>
        </p:nvCxnSpPr>
        <p:spPr>
          <a:xfrm flipH="1">
            <a:off x="4582351" y="4610475"/>
            <a:ext cx="2315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230B42E-73F2-5C88-8070-77F6599714D9}"/>
              </a:ext>
            </a:extLst>
          </p:cNvPr>
          <p:cNvCxnSpPr>
            <a:cxnSpLocks/>
            <a:stCxn id="68" idx="1"/>
          </p:cNvCxnSpPr>
          <p:nvPr/>
        </p:nvCxnSpPr>
        <p:spPr>
          <a:xfrm flipH="1">
            <a:off x="4582351" y="5092650"/>
            <a:ext cx="210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D82CE5B-5F00-BF07-E934-93C91BB35C56}"/>
              </a:ext>
            </a:extLst>
          </p:cNvPr>
          <p:cNvCxnSpPr>
            <a:cxnSpLocks/>
            <a:endCxn id="69" idx="1"/>
          </p:cNvCxnSpPr>
          <p:nvPr/>
        </p:nvCxnSpPr>
        <p:spPr>
          <a:xfrm>
            <a:off x="4555078" y="5617529"/>
            <a:ext cx="2372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A8634D6-8513-EC16-2050-E1DB25A3C85C}"/>
              </a:ext>
            </a:extLst>
          </p:cNvPr>
          <p:cNvCxnSpPr>
            <a:cxnSpLocks/>
            <a:stCxn id="64" idx="2"/>
          </p:cNvCxnSpPr>
          <p:nvPr/>
        </p:nvCxnSpPr>
        <p:spPr>
          <a:xfrm flipH="1">
            <a:off x="6829665" y="3474147"/>
            <a:ext cx="35955" cy="1742522"/>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C1C6B1D-363F-2982-57FF-0E7DD38AA9B4}"/>
              </a:ext>
            </a:extLst>
          </p:cNvPr>
          <p:cNvCxnSpPr>
            <a:endCxn id="70" idx="1"/>
          </p:cNvCxnSpPr>
          <p:nvPr/>
        </p:nvCxnSpPr>
        <p:spPr>
          <a:xfrm flipV="1">
            <a:off x="6829665" y="4165891"/>
            <a:ext cx="203015" cy="29889"/>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8DD6ABA-86B8-70FA-8195-0BFFE58D47C6}"/>
              </a:ext>
            </a:extLst>
          </p:cNvPr>
          <p:cNvCxnSpPr>
            <a:endCxn id="71" idx="1"/>
          </p:cNvCxnSpPr>
          <p:nvPr/>
        </p:nvCxnSpPr>
        <p:spPr>
          <a:xfrm>
            <a:off x="6829665" y="4686293"/>
            <a:ext cx="2030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FE3CF64-5A86-366A-F67E-31540254597C}"/>
              </a:ext>
            </a:extLst>
          </p:cNvPr>
          <p:cNvCxnSpPr>
            <a:endCxn id="72" idx="1"/>
          </p:cNvCxnSpPr>
          <p:nvPr/>
        </p:nvCxnSpPr>
        <p:spPr>
          <a:xfrm>
            <a:off x="6829665" y="5216669"/>
            <a:ext cx="203015" cy="0"/>
          </a:xfrm>
          <a:prstGeom prst="line">
            <a:avLst/>
          </a:prstGeom>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EED5331C-42E4-4F0B-8783-DD76CAB0CEF3}"/>
              </a:ext>
            </a:extLst>
          </p:cNvPr>
          <p:cNvSpPr/>
          <p:nvPr/>
        </p:nvSpPr>
        <p:spPr>
          <a:xfrm>
            <a:off x="9484518" y="1785974"/>
            <a:ext cx="1238251" cy="51671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N&amp;S</a:t>
            </a:r>
          </a:p>
        </p:txBody>
      </p:sp>
      <p:sp>
        <p:nvSpPr>
          <p:cNvPr id="100" name="Rectangle 99">
            <a:extLst>
              <a:ext uri="{FF2B5EF4-FFF2-40B4-BE49-F238E27FC236}">
                <a16:creationId xmlns:a16="http://schemas.microsoft.com/office/drawing/2014/main" id="{6E3772FD-97F0-6E29-EB93-A39752E7A4C7}"/>
              </a:ext>
            </a:extLst>
          </p:cNvPr>
          <p:cNvSpPr/>
          <p:nvPr/>
        </p:nvSpPr>
        <p:spPr>
          <a:xfrm>
            <a:off x="8404106" y="3069126"/>
            <a:ext cx="1327405" cy="45185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sz="1600" b="1" dirty="0">
                <a:latin typeface="Arial" panose="020B0604020202020204" pitchFamily="34" charset="0"/>
                <a:cs typeface="Arial" panose="020B0604020202020204" pitchFamily="34" charset="0"/>
              </a:rPr>
              <a:t>Networking</a:t>
            </a:r>
          </a:p>
        </p:txBody>
      </p:sp>
      <p:sp>
        <p:nvSpPr>
          <p:cNvPr id="101" name="Rectangle 100">
            <a:extLst>
              <a:ext uri="{FF2B5EF4-FFF2-40B4-BE49-F238E27FC236}">
                <a16:creationId xmlns:a16="http://schemas.microsoft.com/office/drawing/2014/main" id="{967E8491-8D42-F096-3CBE-867FDDB34A1D}"/>
              </a:ext>
            </a:extLst>
          </p:cNvPr>
          <p:cNvSpPr/>
          <p:nvPr/>
        </p:nvSpPr>
        <p:spPr>
          <a:xfrm>
            <a:off x="10191086" y="3070424"/>
            <a:ext cx="1152526" cy="45185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sz="1600" b="1" dirty="0">
                <a:latin typeface="Arial" panose="020B0604020202020204" pitchFamily="34" charset="0"/>
                <a:cs typeface="Arial" panose="020B0604020202020204" pitchFamily="34" charset="0"/>
              </a:rPr>
              <a:t>Storage</a:t>
            </a:r>
          </a:p>
        </p:txBody>
      </p:sp>
      <p:sp>
        <p:nvSpPr>
          <p:cNvPr id="102" name="Rectangle 101">
            <a:extLst>
              <a:ext uri="{FF2B5EF4-FFF2-40B4-BE49-F238E27FC236}">
                <a16:creationId xmlns:a16="http://schemas.microsoft.com/office/drawing/2014/main" id="{29EAB15B-B30A-518C-3AA9-D92B9516C242}"/>
              </a:ext>
            </a:extLst>
          </p:cNvPr>
          <p:cNvSpPr/>
          <p:nvPr/>
        </p:nvSpPr>
        <p:spPr>
          <a:xfrm>
            <a:off x="10981850" y="4517266"/>
            <a:ext cx="1098706" cy="40018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sz="1400" dirty="0">
                <a:latin typeface="Arial" panose="020B0604020202020204" pitchFamily="34" charset="0"/>
                <a:cs typeface="Arial" panose="020B0604020202020204" pitchFamily="34" charset="0"/>
              </a:rPr>
              <a:t>USB Flash Drives</a:t>
            </a:r>
          </a:p>
        </p:txBody>
      </p:sp>
      <p:sp>
        <p:nvSpPr>
          <p:cNvPr id="103" name="Rectangle 102">
            <a:extLst>
              <a:ext uri="{FF2B5EF4-FFF2-40B4-BE49-F238E27FC236}">
                <a16:creationId xmlns:a16="http://schemas.microsoft.com/office/drawing/2014/main" id="{A9302C21-15B8-2B6D-1C5F-6C48DC8502E0}"/>
              </a:ext>
            </a:extLst>
          </p:cNvPr>
          <p:cNvSpPr/>
          <p:nvPr/>
        </p:nvSpPr>
        <p:spPr>
          <a:xfrm>
            <a:off x="10981850" y="3907263"/>
            <a:ext cx="1098706" cy="40018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sz="1400" dirty="0">
                <a:latin typeface="Arial" panose="020B0604020202020204" pitchFamily="34" charset="0"/>
                <a:cs typeface="Arial" panose="020B0604020202020204" pitchFamily="34" charset="0"/>
              </a:rPr>
              <a:t>External</a:t>
            </a:r>
          </a:p>
          <a:p>
            <a:pPr algn="ctr"/>
            <a:r>
              <a:rPr lang="en-IN" sz="1400" dirty="0">
                <a:latin typeface="Arial" panose="020B0604020202020204" pitchFamily="34" charset="0"/>
                <a:cs typeface="Arial" panose="020B0604020202020204" pitchFamily="34" charset="0"/>
              </a:rPr>
              <a:t>SSD</a:t>
            </a:r>
          </a:p>
        </p:txBody>
      </p:sp>
      <p:sp>
        <p:nvSpPr>
          <p:cNvPr id="104" name="Rectangle 103">
            <a:extLst>
              <a:ext uri="{FF2B5EF4-FFF2-40B4-BE49-F238E27FC236}">
                <a16:creationId xmlns:a16="http://schemas.microsoft.com/office/drawing/2014/main" id="{BDF90FCA-74A5-CEBB-407B-FBB49F5CFC47}"/>
              </a:ext>
            </a:extLst>
          </p:cNvPr>
          <p:cNvSpPr/>
          <p:nvPr/>
        </p:nvSpPr>
        <p:spPr>
          <a:xfrm>
            <a:off x="9252308" y="4043969"/>
            <a:ext cx="1153941" cy="40018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sz="1400" dirty="0" err="1">
                <a:latin typeface="Arial" panose="020B0604020202020204" pitchFamily="34" charset="0"/>
                <a:cs typeface="Arial" panose="020B0604020202020204" pitchFamily="34" charset="0"/>
              </a:rPr>
              <a:t>WiFi</a:t>
            </a:r>
            <a:endParaRPr lang="en-IN" sz="1400" dirty="0">
              <a:latin typeface="Arial" panose="020B0604020202020204" pitchFamily="34" charset="0"/>
              <a:cs typeface="Arial" panose="020B0604020202020204" pitchFamily="34" charset="0"/>
            </a:endParaRPr>
          </a:p>
          <a:p>
            <a:pPr algn="ctr"/>
            <a:r>
              <a:rPr lang="en-IN" sz="1400" dirty="0">
                <a:latin typeface="Arial" panose="020B0604020202020204" pitchFamily="34" charset="0"/>
                <a:cs typeface="Arial" panose="020B0604020202020204" pitchFamily="34" charset="0"/>
              </a:rPr>
              <a:t>Extender</a:t>
            </a:r>
          </a:p>
        </p:txBody>
      </p:sp>
      <p:cxnSp>
        <p:nvCxnSpPr>
          <p:cNvPr id="110" name="Connector: Elbow 109">
            <a:extLst>
              <a:ext uri="{FF2B5EF4-FFF2-40B4-BE49-F238E27FC236}">
                <a16:creationId xmlns:a16="http://schemas.microsoft.com/office/drawing/2014/main" id="{A4A3C600-23BF-DBB2-D21A-68B001B7020B}"/>
              </a:ext>
            </a:extLst>
          </p:cNvPr>
          <p:cNvCxnSpPr>
            <a:stCxn id="58" idx="2"/>
            <a:endCxn id="62" idx="0"/>
          </p:cNvCxnSpPr>
          <p:nvPr/>
        </p:nvCxnSpPr>
        <p:spPr>
          <a:xfrm rot="5400000">
            <a:off x="4639622" y="2286734"/>
            <a:ext cx="821299" cy="85320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EBA0C078-90F2-CCAC-C0FF-223E650F91F2}"/>
              </a:ext>
            </a:extLst>
          </p:cNvPr>
          <p:cNvCxnSpPr>
            <a:endCxn id="64" idx="0"/>
          </p:cNvCxnSpPr>
          <p:nvPr/>
        </p:nvCxnSpPr>
        <p:spPr>
          <a:xfrm>
            <a:off x="5476876" y="2697480"/>
            <a:ext cx="1388744" cy="40515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C4833C15-F1BE-C643-56A2-18F0D4606E86}"/>
              </a:ext>
            </a:extLst>
          </p:cNvPr>
          <p:cNvCxnSpPr>
            <a:stCxn id="99" idx="2"/>
            <a:endCxn id="100" idx="0"/>
          </p:cNvCxnSpPr>
          <p:nvPr/>
        </p:nvCxnSpPr>
        <p:spPr>
          <a:xfrm rot="5400000">
            <a:off x="9202509" y="2167990"/>
            <a:ext cx="766437" cy="1035835"/>
          </a:xfrm>
          <a:prstGeom prst="bentConnector3">
            <a:avLst>
              <a:gd name="adj1" fmla="val 50994"/>
            </a:avLst>
          </a:prstGeom>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60C70E02-31D2-7790-B92C-BBE177E03842}"/>
              </a:ext>
            </a:extLst>
          </p:cNvPr>
          <p:cNvCxnSpPr>
            <a:stCxn id="99" idx="2"/>
            <a:endCxn id="101" idx="0"/>
          </p:cNvCxnSpPr>
          <p:nvPr/>
        </p:nvCxnSpPr>
        <p:spPr>
          <a:xfrm rot="16200000" flipH="1">
            <a:off x="10051629" y="2354703"/>
            <a:ext cx="767735" cy="66370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5102853-EE48-D2F5-880D-89CF9C82F410}"/>
              </a:ext>
            </a:extLst>
          </p:cNvPr>
          <p:cNvCxnSpPr>
            <a:stCxn id="100" idx="2"/>
          </p:cNvCxnSpPr>
          <p:nvPr/>
        </p:nvCxnSpPr>
        <p:spPr>
          <a:xfrm>
            <a:off x="9067809" y="3520977"/>
            <a:ext cx="1" cy="770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4E07B09-4954-314A-90DF-1A7CF973A23D}"/>
              </a:ext>
            </a:extLst>
          </p:cNvPr>
          <p:cNvCxnSpPr>
            <a:endCxn id="104" idx="1"/>
          </p:cNvCxnSpPr>
          <p:nvPr/>
        </p:nvCxnSpPr>
        <p:spPr>
          <a:xfrm flipV="1">
            <a:off x="9067809" y="4244060"/>
            <a:ext cx="184499" cy="47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9517871-8355-D07A-D579-63523695F715}"/>
              </a:ext>
            </a:extLst>
          </p:cNvPr>
          <p:cNvCxnSpPr>
            <a:cxnSpLocks/>
            <a:stCxn id="101" idx="2"/>
          </p:cNvCxnSpPr>
          <p:nvPr/>
        </p:nvCxnSpPr>
        <p:spPr>
          <a:xfrm>
            <a:off x="10767349" y="3522276"/>
            <a:ext cx="0" cy="1254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23B8CD6-9A50-0170-C05D-473DD3C8C7D0}"/>
              </a:ext>
            </a:extLst>
          </p:cNvPr>
          <p:cNvCxnSpPr>
            <a:stCxn id="103" idx="1"/>
          </p:cNvCxnSpPr>
          <p:nvPr/>
        </p:nvCxnSpPr>
        <p:spPr>
          <a:xfrm flipH="1">
            <a:off x="10767349" y="4107354"/>
            <a:ext cx="214501" cy="20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1C2FD18-C173-0039-E614-5AEED43CC28D}"/>
              </a:ext>
            </a:extLst>
          </p:cNvPr>
          <p:cNvCxnSpPr>
            <a:stCxn id="102" idx="1"/>
          </p:cNvCxnSpPr>
          <p:nvPr/>
        </p:nvCxnSpPr>
        <p:spPr>
          <a:xfrm flipH="1">
            <a:off x="10767349" y="4717357"/>
            <a:ext cx="214501" cy="594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3698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C17DCB-9C4D-E74B-F0EA-782978B3DDD0}"/>
              </a:ext>
            </a:extLst>
          </p:cNvPr>
          <p:cNvSpPr/>
          <p:nvPr/>
        </p:nvSpPr>
        <p:spPr>
          <a:xfrm>
            <a:off x="0" y="-190500"/>
            <a:ext cx="3819525" cy="7048500"/>
          </a:xfrm>
          <a:prstGeom prst="rect">
            <a:avLst/>
          </a:prstGeom>
          <a:solidFill>
            <a:schemeClr val="dk1">
              <a:alpha val="84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buNone/>
            </a:pPr>
            <a:r>
              <a:rPr lang="en-US" sz="2400" b="1" dirty="0">
                <a:solidFill>
                  <a:schemeClr val="tx2"/>
                </a:solidFill>
                <a:latin typeface="Aptos" panose="020B0004020202020204" pitchFamily="34" charset="0"/>
              </a:rPr>
              <a:t>3. </a:t>
            </a:r>
          </a:p>
          <a:p>
            <a:pPr marL="0" indent="0">
              <a:buNone/>
            </a:pPr>
            <a:r>
              <a:rPr lang="en-US" sz="2400" b="1" dirty="0">
                <a:solidFill>
                  <a:schemeClr val="tx2"/>
                </a:solidFill>
                <a:latin typeface="Aptos" panose="020B0004020202020204" pitchFamily="34" charset="0"/>
              </a:rPr>
              <a:t>   DATA  FAMILIARIZATION</a:t>
            </a:r>
          </a:p>
        </p:txBody>
      </p:sp>
      <p:pic>
        <p:nvPicPr>
          <p:cNvPr id="6" name="Picture 5">
            <a:extLst>
              <a:ext uri="{FF2B5EF4-FFF2-40B4-BE49-F238E27FC236}">
                <a16:creationId xmlns:a16="http://schemas.microsoft.com/office/drawing/2014/main" id="{00F4B94A-38AC-8B81-33D3-626EFDAC9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9525" y="1377542"/>
            <a:ext cx="8372475" cy="5606034"/>
          </a:xfrm>
          <a:prstGeom prst="rect">
            <a:avLst/>
          </a:prstGeom>
        </p:spPr>
      </p:pic>
      <p:sp>
        <p:nvSpPr>
          <p:cNvPr id="7" name="Rectangle: Rounded Corners 6">
            <a:extLst>
              <a:ext uri="{FF2B5EF4-FFF2-40B4-BE49-F238E27FC236}">
                <a16:creationId xmlns:a16="http://schemas.microsoft.com/office/drawing/2014/main" id="{0401EA20-6B12-2144-542A-9FC36DB78D14}"/>
              </a:ext>
            </a:extLst>
          </p:cNvPr>
          <p:cNvSpPr/>
          <p:nvPr/>
        </p:nvSpPr>
        <p:spPr>
          <a:xfrm>
            <a:off x="5416826" y="128701"/>
            <a:ext cx="4998720" cy="929640"/>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The input data includes sales records for FY 2020 and FY 2021, along with various dimension tables such as customer details, product details, and others.</a:t>
            </a:r>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118234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916078-0587-C39A-F127-87736802C604}"/>
              </a:ext>
            </a:extLst>
          </p:cNvPr>
          <p:cNvSpPr/>
          <p:nvPr/>
        </p:nvSpPr>
        <p:spPr>
          <a:xfrm>
            <a:off x="0" y="-190500"/>
            <a:ext cx="3819525" cy="7048500"/>
          </a:xfrm>
          <a:prstGeom prst="rect">
            <a:avLst/>
          </a:prstGeom>
          <a:solidFill>
            <a:schemeClr val="dk1">
              <a:alpha val="84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buNone/>
            </a:pPr>
            <a:r>
              <a:rPr lang="en-US" sz="2800" b="1" dirty="0">
                <a:solidFill>
                  <a:schemeClr val="tx2"/>
                </a:solidFill>
                <a:latin typeface="Aptos" panose="020B0004020202020204" pitchFamily="34" charset="0"/>
              </a:rPr>
              <a:t>4. </a:t>
            </a:r>
          </a:p>
          <a:p>
            <a:pPr marL="0" indent="0">
              <a:buNone/>
            </a:pPr>
            <a:r>
              <a:rPr lang="en-US" sz="2800" b="1" dirty="0">
                <a:solidFill>
                  <a:schemeClr val="tx2"/>
                </a:solidFill>
                <a:latin typeface="Aptos" panose="020B0004020202020204" pitchFamily="34" charset="0"/>
              </a:rPr>
              <a:t>     AD-HOC INSIGHTS</a:t>
            </a:r>
          </a:p>
        </p:txBody>
      </p:sp>
      <p:pic>
        <p:nvPicPr>
          <p:cNvPr id="6" name="Picture 5">
            <a:extLst>
              <a:ext uri="{FF2B5EF4-FFF2-40B4-BE49-F238E27FC236}">
                <a16:creationId xmlns:a16="http://schemas.microsoft.com/office/drawing/2014/main" id="{B30375DB-16EC-9050-0CDB-60BE4BC3EB7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819525" y="4713311"/>
            <a:ext cx="4277361" cy="1918253"/>
          </a:xfrm>
          <a:prstGeom prst="rect">
            <a:avLst/>
          </a:prstGeom>
        </p:spPr>
      </p:pic>
      <p:sp>
        <p:nvSpPr>
          <p:cNvPr id="7" name="TextBox 6">
            <a:extLst>
              <a:ext uri="{FF2B5EF4-FFF2-40B4-BE49-F238E27FC236}">
                <a16:creationId xmlns:a16="http://schemas.microsoft.com/office/drawing/2014/main" id="{05C85590-492E-FF4E-065F-281B19163123}"/>
              </a:ext>
            </a:extLst>
          </p:cNvPr>
          <p:cNvSpPr txBox="1"/>
          <p:nvPr/>
        </p:nvSpPr>
        <p:spPr>
          <a:xfrm flipV="1">
            <a:off x="4111211" y="-3768707"/>
            <a:ext cx="5527007" cy="230832"/>
          </a:xfrm>
          <a:prstGeom prst="rect">
            <a:avLst/>
          </a:prstGeom>
          <a:noFill/>
        </p:spPr>
        <p:txBody>
          <a:bodyPr wrap="square" rtlCol="0">
            <a:spAutoFit/>
          </a:bodyPr>
          <a:lstStyle/>
          <a:p>
            <a:r>
              <a:rPr lang="en-IN" sz="900">
                <a:hlinkClick r:id="rId3" tooltip="https://s4be.cochrane.org/blog/2015/07/14/data-analysis-methods/"/>
              </a:rPr>
              <a:t>This Photo</a:t>
            </a:r>
            <a:r>
              <a:rPr lang="en-IN" sz="900"/>
              <a:t> by Unknown Author is licensed under </a:t>
            </a:r>
            <a:r>
              <a:rPr lang="en-IN" sz="900">
                <a:hlinkClick r:id="rId4" tooltip="https://creativecommons.org/licenses/by-nd/3.0/"/>
              </a:rPr>
              <a:t>CC BY-ND</a:t>
            </a:r>
            <a:endParaRPr lang="en-IN" sz="900"/>
          </a:p>
        </p:txBody>
      </p:sp>
      <p:pic>
        <p:nvPicPr>
          <p:cNvPr id="16" name="Picture 15">
            <a:extLst>
              <a:ext uri="{FF2B5EF4-FFF2-40B4-BE49-F238E27FC236}">
                <a16:creationId xmlns:a16="http://schemas.microsoft.com/office/drawing/2014/main" id="{93ED8DCA-0D11-F0C7-CDF0-0CDB8F8FC0B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525131" y="2345519"/>
            <a:ext cx="3220086" cy="2141357"/>
          </a:xfrm>
          <a:prstGeom prst="rect">
            <a:avLst/>
          </a:prstGeom>
        </p:spPr>
      </p:pic>
      <p:pic>
        <p:nvPicPr>
          <p:cNvPr id="18" name="Picture 17">
            <a:extLst>
              <a:ext uri="{FF2B5EF4-FFF2-40B4-BE49-F238E27FC236}">
                <a16:creationId xmlns:a16="http://schemas.microsoft.com/office/drawing/2014/main" id="{97B55D66-D339-0C2D-0447-D719FC66060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819525" y="2262648"/>
            <a:ext cx="4277361" cy="2224228"/>
          </a:xfrm>
          <a:prstGeom prst="rect">
            <a:avLst/>
          </a:prstGeom>
        </p:spPr>
      </p:pic>
      <p:pic>
        <p:nvPicPr>
          <p:cNvPr id="21" name="Picture 20">
            <a:extLst>
              <a:ext uri="{FF2B5EF4-FFF2-40B4-BE49-F238E27FC236}">
                <a16:creationId xmlns:a16="http://schemas.microsoft.com/office/drawing/2014/main" id="{7108892B-31B0-87E6-1BCC-BF514C0DEB8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525131" y="4713311"/>
            <a:ext cx="2762250" cy="1714500"/>
          </a:xfrm>
          <a:prstGeom prst="rect">
            <a:avLst/>
          </a:prstGeom>
        </p:spPr>
      </p:pic>
      <p:sp>
        <p:nvSpPr>
          <p:cNvPr id="24" name="Rectangle: Rounded Corners 23">
            <a:extLst>
              <a:ext uri="{FF2B5EF4-FFF2-40B4-BE49-F238E27FC236}">
                <a16:creationId xmlns:a16="http://schemas.microsoft.com/office/drawing/2014/main" id="{FF0DBBF2-5CDC-634C-2EDE-196C62216C9C}"/>
              </a:ext>
            </a:extLst>
          </p:cNvPr>
          <p:cNvSpPr/>
          <p:nvPr/>
        </p:nvSpPr>
        <p:spPr>
          <a:xfrm>
            <a:off x="5392807" y="963008"/>
            <a:ext cx="4998720" cy="929640"/>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solidFill>
                  <a:schemeClr val="tx2"/>
                </a:solidFill>
                <a:latin typeface="Aptos" panose="020B0004020202020204" pitchFamily="34" charset="0"/>
              </a:rPr>
              <a:t>Requests, Queried Results, Visualizations, and Insights</a:t>
            </a:r>
            <a:endParaRPr lang="en-IN" sz="2400" b="1" dirty="0">
              <a:solidFill>
                <a:schemeClr val="tx2"/>
              </a:solidFill>
              <a:latin typeface="Aptos" panose="020B0004020202020204" pitchFamily="34" charset="0"/>
            </a:endParaRPr>
          </a:p>
        </p:txBody>
      </p:sp>
    </p:spTree>
    <p:extLst>
      <p:ext uri="{BB962C8B-B14F-4D97-AF65-F5344CB8AC3E}">
        <p14:creationId xmlns:p14="http://schemas.microsoft.com/office/powerpoint/2010/main" val="139384204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D37B88-B96E-7A6E-DD17-7721B7A96BC2}"/>
              </a:ext>
            </a:extLst>
          </p:cNvPr>
          <p:cNvSpPr/>
          <p:nvPr/>
        </p:nvSpPr>
        <p:spPr>
          <a:xfrm>
            <a:off x="0" y="-190500"/>
            <a:ext cx="3819525" cy="7048500"/>
          </a:xfrm>
          <a:prstGeom prst="rect">
            <a:avLst/>
          </a:prstGeom>
          <a:solidFill>
            <a:schemeClr val="dk1">
              <a:alpha val="84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buNone/>
            </a:pPr>
            <a:r>
              <a:rPr lang="en-US" sz="2800" b="1" dirty="0">
                <a:solidFill>
                  <a:schemeClr val="tx2"/>
                </a:solidFill>
                <a:latin typeface="Aptos" panose="020B0004020202020204" pitchFamily="34" charset="0"/>
              </a:rPr>
              <a:t>REQUEST 1:</a:t>
            </a:r>
          </a:p>
          <a:p>
            <a:pPr marL="0" indent="0" algn="ctr">
              <a:buNone/>
            </a:pPr>
            <a:endParaRPr lang="en-US" sz="2800" b="1" dirty="0">
              <a:solidFill>
                <a:schemeClr val="tx2"/>
              </a:solidFill>
              <a:latin typeface="Aptos" panose="020B0004020202020204" pitchFamily="34" charset="0"/>
            </a:endParaRPr>
          </a:p>
          <a:p>
            <a:pPr marL="0" indent="0" algn="ctr">
              <a:buNone/>
            </a:pPr>
            <a:r>
              <a:rPr lang="en-US" dirty="0"/>
              <a:t>Provide the list of markets in which customer "</a:t>
            </a:r>
            <a:r>
              <a:rPr lang="en-US" dirty="0" err="1"/>
              <a:t>Atliq</a:t>
            </a:r>
            <a:r>
              <a:rPr lang="en-US" dirty="0"/>
              <a:t> Exclusive" operates </a:t>
            </a:r>
          </a:p>
          <a:p>
            <a:pPr marL="0" indent="0" algn="ctr">
              <a:buNone/>
            </a:pPr>
            <a:r>
              <a:rPr lang="en-US" dirty="0"/>
              <a:t>its business in the APAC region</a:t>
            </a:r>
            <a:r>
              <a:rPr lang="en-US" sz="2800" dirty="0"/>
              <a:t>.</a:t>
            </a:r>
            <a:endParaRPr lang="en-US" sz="2800" b="1" dirty="0">
              <a:solidFill>
                <a:schemeClr val="tx2"/>
              </a:solidFill>
              <a:latin typeface="Aptos" panose="020B0004020202020204" pitchFamily="34" charset="0"/>
            </a:endParaRPr>
          </a:p>
        </p:txBody>
      </p:sp>
      <p:sp>
        <p:nvSpPr>
          <p:cNvPr id="5" name="Rectangle: Rounded Corners 4">
            <a:extLst>
              <a:ext uri="{FF2B5EF4-FFF2-40B4-BE49-F238E27FC236}">
                <a16:creationId xmlns:a16="http://schemas.microsoft.com/office/drawing/2014/main" id="{2738844B-D786-439D-05CD-F061F2E21864}"/>
              </a:ext>
            </a:extLst>
          </p:cNvPr>
          <p:cNvSpPr/>
          <p:nvPr/>
        </p:nvSpPr>
        <p:spPr>
          <a:xfrm>
            <a:off x="4019231" y="4507050"/>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Output :</a:t>
            </a:r>
          </a:p>
        </p:txBody>
      </p:sp>
      <p:pic>
        <p:nvPicPr>
          <p:cNvPr id="7" name="Picture 6">
            <a:extLst>
              <a:ext uri="{FF2B5EF4-FFF2-40B4-BE49-F238E27FC236}">
                <a16:creationId xmlns:a16="http://schemas.microsoft.com/office/drawing/2014/main" id="{D72E1056-CB12-DC21-918C-BC2E31C9B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1413" y="4346238"/>
            <a:ext cx="1748094" cy="2449793"/>
          </a:xfrm>
          <a:prstGeom prst="rect">
            <a:avLst/>
          </a:prstGeom>
          <a:effectLst>
            <a:outerShdw blurRad="50800" dist="38100" dir="2700000" algn="tl" rotWithShape="0">
              <a:prstClr val="black">
                <a:alpha val="40000"/>
              </a:prstClr>
            </a:outerShdw>
          </a:effectLst>
        </p:spPr>
      </p:pic>
      <p:sp>
        <p:nvSpPr>
          <p:cNvPr id="8" name="Rectangle: Rounded Corners 7">
            <a:extLst>
              <a:ext uri="{FF2B5EF4-FFF2-40B4-BE49-F238E27FC236}">
                <a16:creationId xmlns:a16="http://schemas.microsoft.com/office/drawing/2014/main" id="{4531DFC0-074C-655A-BE93-B159D5A22C22}"/>
              </a:ext>
            </a:extLst>
          </p:cNvPr>
          <p:cNvSpPr/>
          <p:nvPr/>
        </p:nvSpPr>
        <p:spPr>
          <a:xfrm>
            <a:off x="4019231" y="220303"/>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Query :</a:t>
            </a:r>
          </a:p>
        </p:txBody>
      </p:sp>
      <p:pic>
        <p:nvPicPr>
          <p:cNvPr id="12" name="Picture 11">
            <a:extLst>
              <a:ext uri="{FF2B5EF4-FFF2-40B4-BE49-F238E27FC236}">
                <a16:creationId xmlns:a16="http://schemas.microsoft.com/office/drawing/2014/main" id="{8A36117A-A459-0C8B-82A1-D73BAF7EB1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8061" y="1256554"/>
            <a:ext cx="7297168" cy="186716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0120805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86A788-AC11-35A3-D0A8-E9DE9D82235F}"/>
              </a:ext>
            </a:extLst>
          </p:cNvPr>
          <p:cNvSpPr/>
          <p:nvPr/>
        </p:nvSpPr>
        <p:spPr>
          <a:xfrm>
            <a:off x="5032513" y="213345"/>
            <a:ext cx="2126974" cy="661946"/>
          </a:xfrm>
          <a:prstGeom prst="roundRect">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Insight :</a:t>
            </a:r>
          </a:p>
        </p:txBody>
      </p:sp>
      <p:sp>
        <p:nvSpPr>
          <p:cNvPr id="3" name="TextBox 2">
            <a:extLst>
              <a:ext uri="{FF2B5EF4-FFF2-40B4-BE49-F238E27FC236}">
                <a16:creationId xmlns:a16="http://schemas.microsoft.com/office/drawing/2014/main" id="{DA1DE051-7D24-B276-9413-C25D758F6767}"/>
              </a:ext>
            </a:extLst>
          </p:cNvPr>
          <p:cNvSpPr txBox="1"/>
          <p:nvPr/>
        </p:nvSpPr>
        <p:spPr>
          <a:xfrm>
            <a:off x="2733261" y="1113183"/>
            <a:ext cx="6440556" cy="661946"/>
          </a:xfrm>
          <a:prstGeom prst="rect">
            <a:avLst/>
          </a:prstGeom>
          <a:noFill/>
        </p:spPr>
        <p:txBody>
          <a:bodyPr wrap="square" rtlCol="0">
            <a:spAutoFit/>
          </a:bodyPr>
          <a:lstStyle/>
          <a:p>
            <a:pPr algn="ctr"/>
            <a:r>
              <a:rPr lang="en-US" b="1" dirty="0">
                <a:solidFill>
                  <a:srgbClr val="001F3F"/>
                </a:solidFill>
                <a:latin typeface="Arial" panose="020B0604020202020204" pitchFamily="34" charset="0"/>
                <a:cs typeface="Arial" panose="020B0604020202020204" pitchFamily="34" charset="0"/>
              </a:rPr>
              <a:t>In the APAC region, </a:t>
            </a:r>
            <a:r>
              <a:rPr lang="en-US" b="1" dirty="0" err="1">
                <a:solidFill>
                  <a:srgbClr val="001F3F"/>
                </a:solidFill>
                <a:latin typeface="Arial" panose="020B0604020202020204" pitchFamily="34" charset="0"/>
                <a:cs typeface="Arial" panose="020B0604020202020204" pitchFamily="34" charset="0"/>
              </a:rPr>
              <a:t>Atliq’s</a:t>
            </a:r>
            <a:r>
              <a:rPr lang="en-US" b="1" dirty="0">
                <a:solidFill>
                  <a:srgbClr val="001F3F"/>
                </a:solidFill>
                <a:latin typeface="Arial" panose="020B0604020202020204" pitchFamily="34" charset="0"/>
                <a:cs typeface="Arial" panose="020B0604020202020204" pitchFamily="34" charset="0"/>
              </a:rPr>
              <a:t> Exclusive store has established its presence in 8 major markets</a:t>
            </a:r>
            <a:endParaRPr lang="en-IN" b="1" dirty="0">
              <a:solidFill>
                <a:srgbClr val="001F3F"/>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C5DF52C9-7351-9DEB-56D5-5208394F0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6391" y="1775129"/>
            <a:ext cx="5779218" cy="48695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0662827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3236</TotalTime>
  <Words>1122</Words>
  <Application>Microsoft Office PowerPoint</Application>
  <PresentationFormat>Widescreen</PresentationFormat>
  <Paragraphs>199</Paragraphs>
  <Slides>28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Aptos</vt:lpstr>
      <vt:lpstr>Arial</vt:lpstr>
      <vt:lpstr>Arial Black</vt:lpstr>
      <vt:lpstr>Calibri</vt:lpstr>
      <vt:lpstr>Calibri Light</vt:lpstr>
      <vt:lpstr>Wingdings</vt:lpstr>
      <vt:lpstr>Office Theme</vt:lpstr>
      <vt:lpstr>CONSUMER GOODS AD-HOC INSIGHTS</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Waqas Ahmad</dc:creator>
  <cp:lastModifiedBy>Waqas Ahmad</cp:lastModifiedBy>
  <cp:revision>1</cp:revision>
  <dcterms:created xsi:type="dcterms:W3CDTF">2024-06-30T08:04:34Z</dcterms:created>
  <dcterms:modified xsi:type="dcterms:W3CDTF">2024-07-17T12:30:28Z</dcterms:modified>
</cp:coreProperties>
</file>